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56" r:id="rId5"/>
    <p:sldId id="289" r:id="rId6"/>
    <p:sldId id="265" r:id="rId7"/>
    <p:sldId id="257" r:id="rId8"/>
    <p:sldId id="260" r:id="rId9"/>
    <p:sldId id="261" r:id="rId10"/>
    <p:sldId id="262" r:id="rId11"/>
    <p:sldId id="263" r:id="rId12"/>
    <p:sldId id="264" r:id="rId13"/>
    <p:sldId id="272" r:id="rId14"/>
    <p:sldId id="273" r:id="rId15"/>
    <p:sldId id="274" r:id="rId16"/>
    <p:sldId id="286" r:id="rId17"/>
    <p:sldId id="288" r:id="rId18"/>
    <p:sldId id="292" r:id="rId19"/>
    <p:sldId id="287" r:id="rId20"/>
    <p:sldId id="291" r:id="rId21"/>
    <p:sldId id="290" r:id="rId22"/>
    <p:sldId id="283" r:id="rId23"/>
    <p:sldId id="284" r:id="rId24"/>
    <p:sldId id="277" r:id="rId25"/>
    <p:sldId id="267" r:id="rId26"/>
    <p:sldId id="25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8C519-C506-4350-88BD-71729A87C3D3}" v="161" dt="2022-03-24T00:31:44.068"/>
    <p1510:client id="{3A4A9D8B-53FF-4397-A101-AD15F9F076B3}" v="96" dt="2022-04-22T03:13:36.411"/>
    <p1510:client id="{47226B32-6D2A-44EC-9C9F-8B5610A9CB20}" v="1" dt="2022-03-16T15:35:39.320"/>
    <p1510:client id="{48E5F23D-DA8F-4618-8AC0-2814F81F2FBB}" v="126" dt="2022-03-24T14:34:23.136"/>
    <p1510:client id="{4B5D3AEE-D851-47F0-9E83-CA1527A8A2E2}" v="59" dt="2022-03-22T21:06:02.745"/>
    <p1510:client id="{571FA478-7F43-4408-A61E-0C41F810EC7B}" v="41" dt="2022-04-20T16:09:42.483"/>
    <p1510:client id="{6F0557F4-9D1E-0091-B573-DF9E703CF056}" v="69" dt="2021-12-09T04:30:23.056"/>
    <p1510:client id="{73DC8BA7-3D26-4BD9-8202-1FE57F9B957B}" v="26" dt="2022-03-24T15:46:20.925"/>
    <p1510:client id="{7ACECDB4-4541-4A91-83DD-FF3CD9330EC3}" v="32" dt="2022-03-19T20:36:30.774"/>
    <p1510:client id="{7FA0E713-28EE-5A7A-3D4C-8E1435C7224B}" v="590" dt="2022-04-22T03:10:58.529"/>
    <p1510:client id="{8158D319-F6C6-58C1-832B-6DE9ADDF4B32}" v="119" dt="2022-04-14T19:27:43.260"/>
    <p1510:client id="{82512BFB-D633-4866-B4D5-A9193252C41B}" v="1" dt="2022-03-16T15:35:12.690"/>
    <p1510:client id="{89ACDA9C-054C-4EBA-AD78-E16E6DE73958}" v="15" dt="2022-03-19T20:31:57.008"/>
    <p1510:client id="{A2881230-B8B2-4C16-AF62-6672FEB60568}" v="5" dt="2022-04-11T20:45:59.079"/>
    <p1510:client id="{A4927ECE-7A2D-BE08-817F-9C76639B74C9}" v="4" dt="2021-12-09T04:40:11.315"/>
    <p1510:client id="{BEAC4292-3C4B-4D1F-8DA8-C8023ED5AE52}" v="27" dt="2022-03-19T19:18:49.892"/>
    <p1510:client id="{D2C4EF58-117D-413D-BAF2-D87E7F8CB980}" v="152" dt="2022-04-19T21:11:06.789"/>
    <p1510:client id="{D4223CB7-9CDF-476B-AE5D-733857C36213}" v="763" dt="2022-03-24T00:30:22.718"/>
    <p1510:client id="{D5592416-CE64-4F2A-98FE-86E4133BE67E}" v="22" dt="2022-03-23T03:29:34.398"/>
    <p1510:client id="{DC961F8D-6748-4598-8928-DC054CE06127}" v="337" dt="2022-04-22T02:08:27.756"/>
    <p1510:client id="{F2FB04FA-BC6E-44CD-A500-CE7110213334}" v="378" dt="2022-04-22T02:59:41.206"/>
    <p1510:client id="{F7C48284-C269-494E-9617-2B8BBE13530D}" v="1" dt="2022-03-16T15:41:49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ier, Andrew Carl" userId="S::acb5930@psu.edu::7ad64d3a-bd29-457d-90e2-120cc83d2991" providerId="AD" clId="Web-{D4223CB7-9CDF-476B-AE5D-733857C36213}"/>
    <pc:docChg chg="addSld delSld modSld sldOrd">
      <pc:chgData name="Breier, Andrew Carl" userId="S::acb5930@psu.edu::7ad64d3a-bd29-457d-90e2-120cc83d2991" providerId="AD" clId="Web-{D4223CB7-9CDF-476B-AE5D-733857C36213}" dt="2022-03-24T00:30:22.718" v="755" actId="1076"/>
      <pc:docMkLst>
        <pc:docMk/>
      </pc:docMkLst>
      <pc:sldChg chg="modSp">
        <pc:chgData name="Breier, Andrew Carl" userId="S::acb5930@psu.edu::7ad64d3a-bd29-457d-90e2-120cc83d2991" providerId="AD" clId="Web-{D4223CB7-9CDF-476B-AE5D-733857C36213}" dt="2022-03-24T00:16:44.849" v="737" actId="20577"/>
        <pc:sldMkLst>
          <pc:docMk/>
          <pc:sldMk cId="2991715248" sldId="257"/>
        </pc:sldMkLst>
        <pc:spChg chg="mod">
          <ac:chgData name="Breier, Andrew Carl" userId="S::acb5930@psu.edu::7ad64d3a-bd29-457d-90e2-120cc83d2991" providerId="AD" clId="Web-{D4223CB7-9CDF-476B-AE5D-733857C36213}" dt="2022-03-24T00:16:44.849" v="737" actId="20577"/>
          <ac:spMkLst>
            <pc:docMk/>
            <pc:sldMk cId="2991715248" sldId="257"/>
            <ac:spMk id="3" creationId="{F5120F74-4C35-44F4-93EB-8041A07806BE}"/>
          </ac:spMkLst>
        </pc:spChg>
      </pc:sldChg>
      <pc:sldChg chg="modSp">
        <pc:chgData name="Breier, Andrew Carl" userId="S::acb5930@psu.edu::7ad64d3a-bd29-457d-90e2-120cc83d2991" providerId="AD" clId="Web-{D4223CB7-9CDF-476B-AE5D-733857C36213}" dt="2022-03-24T00:16:53.130" v="738" actId="20577"/>
        <pc:sldMkLst>
          <pc:docMk/>
          <pc:sldMk cId="2273706366" sldId="260"/>
        </pc:sldMkLst>
        <pc:spChg chg="mod">
          <ac:chgData name="Breier, Andrew Carl" userId="S::acb5930@psu.edu::7ad64d3a-bd29-457d-90e2-120cc83d2991" providerId="AD" clId="Web-{D4223CB7-9CDF-476B-AE5D-733857C36213}" dt="2022-03-24T00:16:53.130" v="738" actId="20577"/>
          <ac:spMkLst>
            <pc:docMk/>
            <pc:sldMk cId="2273706366" sldId="260"/>
            <ac:spMk id="3" creationId="{F5120F74-4C35-44F4-93EB-8041A07806BE}"/>
          </ac:spMkLst>
        </pc:spChg>
      </pc:sldChg>
      <pc:sldChg chg="modSp">
        <pc:chgData name="Breier, Andrew Carl" userId="S::acb5930@psu.edu::7ad64d3a-bd29-457d-90e2-120cc83d2991" providerId="AD" clId="Web-{D4223CB7-9CDF-476B-AE5D-733857C36213}" dt="2022-03-24T00:27:39.041" v="750" actId="20577"/>
        <pc:sldMkLst>
          <pc:docMk/>
          <pc:sldMk cId="876082549" sldId="262"/>
        </pc:sldMkLst>
        <pc:spChg chg="mod">
          <ac:chgData name="Breier, Andrew Carl" userId="S::acb5930@psu.edu::7ad64d3a-bd29-457d-90e2-120cc83d2991" providerId="AD" clId="Web-{D4223CB7-9CDF-476B-AE5D-733857C36213}" dt="2022-03-24T00:27:39.041" v="750" actId="20577"/>
          <ac:spMkLst>
            <pc:docMk/>
            <pc:sldMk cId="876082549" sldId="262"/>
            <ac:spMk id="3" creationId="{F5120F74-4C35-44F4-93EB-8041A07806BE}"/>
          </ac:spMkLst>
        </pc:spChg>
      </pc:sldChg>
      <pc:sldChg chg="mod modShow">
        <pc:chgData name="Breier, Andrew Carl" userId="S::acb5930@psu.edu::7ad64d3a-bd29-457d-90e2-120cc83d2991" providerId="AD" clId="Web-{D4223CB7-9CDF-476B-AE5D-733857C36213}" dt="2022-03-23T23:34:07.933" v="0"/>
        <pc:sldMkLst>
          <pc:docMk/>
          <pc:sldMk cId="3151713660" sldId="266"/>
        </pc:sldMkLst>
      </pc:sldChg>
      <pc:sldChg chg="modSp">
        <pc:chgData name="Breier, Andrew Carl" userId="S::acb5930@psu.edu::7ad64d3a-bd29-457d-90e2-120cc83d2991" providerId="AD" clId="Web-{D4223CB7-9CDF-476B-AE5D-733857C36213}" dt="2022-03-24T00:14:05.469" v="732" actId="20577"/>
        <pc:sldMkLst>
          <pc:docMk/>
          <pc:sldMk cId="3776772585" sldId="267"/>
        </pc:sldMkLst>
        <pc:spChg chg="mod">
          <ac:chgData name="Breier, Andrew Carl" userId="S::acb5930@psu.edu::7ad64d3a-bd29-457d-90e2-120cc83d2991" providerId="AD" clId="Web-{D4223CB7-9CDF-476B-AE5D-733857C36213}" dt="2022-03-24T00:14:05.469" v="732" actId="20577"/>
          <ac:spMkLst>
            <pc:docMk/>
            <pc:sldMk cId="3776772585" sldId="267"/>
            <ac:spMk id="3" creationId="{37B6B071-5BB3-470E-8D27-109044B63EB5}"/>
          </ac:spMkLst>
        </pc:spChg>
      </pc:sldChg>
      <pc:sldChg chg="mod modShow">
        <pc:chgData name="Breier, Andrew Carl" userId="S::acb5930@psu.edu::7ad64d3a-bd29-457d-90e2-120cc83d2991" providerId="AD" clId="Web-{D4223CB7-9CDF-476B-AE5D-733857C36213}" dt="2022-03-23T23:37:55.517" v="43"/>
        <pc:sldMkLst>
          <pc:docMk/>
          <pc:sldMk cId="3745112757" sldId="270"/>
        </pc:sldMkLst>
      </pc:sldChg>
      <pc:sldChg chg="addSp delSp modSp">
        <pc:chgData name="Breier, Andrew Carl" userId="S::acb5930@psu.edu::7ad64d3a-bd29-457d-90e2-120cc83d2991" providerId="AD" clId="Web-{D4223CB7-9CDF-476B-AE5D-733857C36213}" dt="2022-03-24T00:30:22.718" v="755" actId="1076"/>
        <pc:sldMkLst>
          <pc:docMk/>
          <pc:sldMk cId="1882829629" sldId="272"/>
        </pc:sldMkLst>
        <pc:picChg chg="del">
          <ac:chgData name="Breier, Andrew Carl" userId="S::acb5930@psu.edu::7ad64d3a-bd29-457d-90e2-120cc83d2991" providerId="AD" clId="Web-{D4223CB7-9CDF-476B-AE5D-733857C36213}" dt="2022-03-24T00:30:07.139" v="751"/>
          <ac:picMkLst>
            <pc:docMk/>
            <pc:sldMk cId="1882829629" sldId="272"/>
            <ac:picMk id="5" creationId="{A3A66DB6-AFC6-4FD4-AF95-A133B9C1305F}"/>
          </ac:picMkLst>
        </pc:picChg>
        <pc:picChg chg="add mod">
          <ac:chgData name="Breier, Andrew Carl" userId="S::acb5930@psu.edu::7ad64d3a-bd29-457d-90e2-120cc83d2991" providerId="AD" clId="Web-{D4223CB7-9CDF-476B-AE5D-733857C36213}" dt="2022-03-24T00:30:22.718" v="755" actId="1076"/>
          <ac:picMkLst>
            <pc:docMk/>
            <pc:sldMk cId="1882829629" sldId="272"/>
            <ac:picMk id="6" creationId="{8E8C7DBC-81B1-9C19-1F40-BCF2218C1D1B}"/>
          </ac:picMkLst>
        </pc:picChg>
      </pc:sldChg>
      <pc:sldChg chg="addSp modSp mod setBg">
        <pc:chgData name="Breier, Andrew Carl" userId="S::acb5930@psu.edu::7ad64d3a-bd29-457d-90e2-120cc83d2991" providerId="AD" clId="Web-{D4223CB7-9CDF-476B-AE5D-733857C36213}" dt="2022-03-23T23:37:38.376" v="41" actId="20577"/>
        <pc:sldMkLst>
          <pc:docMk/>
          <pc:sldMk cId="3240383807" sldId="273"/>
        </pc:sldMkLst>
        <pc:spChg chg="mo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2" creationId="{2F096907-E9BF-41F1-B2DF-3086E3DFFE17}"/>
          </ac:spMkLst>
        </pc:spChg>
        <pc:spChg chg="mod">
          <ac:chgData name="Breier, Andrew Carl" userId="S::acb5930@psu.edu::7ad64d3a-bd29-457d-90e2-120cc83d2991" providerId="AD" clId="Web-{D4223CB7-9CDF-476B-AE5D-733857C36213}" dt="2022-03-23T23:37:38.376" v="41" actId="20577"/>
          <ac:spMkLst>
            <pc:docMk/>
            <pc:sldMk cId="3240383807" sldId="273"/>
            <ac:spMk id="3" creationId="{779B1858-2B96-4EA4-8DBA-49C7B09F508D}"/>
          </ac:spMkLst>
        </pc:spChg>
        <pc:spChg chg="mod or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4" creationId="{2A0F1D77-080B-4C49-9DEF-6D9594C3F4A6}"/>
          </ac:spMkLst>
        </pc:spChg>
        <pc:spChg chg="ad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10" creationId="{A1698906-F123-49CB-B633-247AC48701BD}"/>
          </ac:spMkLst>
        </pc:spChg>
        <pc:spChg chg="ad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14" creationId="{5D86D9DA-31E3-48ED-9F77-2D8B649BD4E0}"/>
          </ac:spMkLst>
        </pc:spChg>
        <pc:spChg chg="ad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16" creationId="{04C6B320-AA89-4C19-89F7-71D46B26BA6B}"/>
          </ac:spMkLst>
        </pc:spChg>
        <pc:spChg chg="ad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20" creationId="{645EE119-0AC6-45BA-AE5E-A86AFE1C74C0}"/>
          </ac:spMkLst>
        </pc:spChg>
        <pc:picChg chg="add mod">
          <ac:chgData name="Breier, Andrew Carl" userId="S::acb5930@psu.edu::7ad64d3a-bd29-457d-90e2-120cc83d2991" providerId="AD" clId="Web-{D4223CB7-9CDF-476B-AE5D-733857C36213}" dt="2022-03-23T23:35:49.795" v="31"/>
          <ac:picMkLst>
            <pc:docMk/>
            <pc:sldMk cId="3240383807" sldId="273"/>
            <ac:picMk id="5" creationId="{A8DBE168-14B9-D0ED-141C-F59BD0928990}"/>
          </ac:picMkLst>
        </pc:picChg>
        <pc:picChg chg="add">
          <ac:chgData name="Breier, Andrew Carl" userId="S::acb5930@psu.edu::7ad64d3a-bd29-457d-90e2-120cc83d2991" providerId="AD" clId="Web-{D4223CB7-9CDF-476B-AE5D-733857C36213}" dt="2022-03-23T23:35:49.795" v="31"/>
          <ac:picMkLst>
            <pc:docMk/>
            <pc:sldMk cId="3240383807" sldId="273"/>
            <ac:picMk id="12" creationId="{12AFB628-1D2A-4F5A-8E9E-2C8E917B59E8}"/>
          </ac:picMkLst>
        </pc:picChg>
        <pc:picChg chg="add">
          <ac:chgData name="Breier, Andrew Carl" userId="S::acb5930@psu.edu::7ad64d3a-bd29-457d-90e2-120cc83d2991" providerId="AD" clId="Web-{D4223CB7-9CDF-476B-AE5D-733857C36213}" dt="2022-03-23T23:35:49.795" v="31"/>
          <ac:picMkLst>
            <pc:docMk/>
            <pc:sldMk cId="3240383807" sldId="273"/>
            <ac:picMk id="18" creationId="{4AC1383A-2DFB-422E-8FB2-1CABD96DDF9B}"/>
          </ac:picMkLst>
        </pc:picChg>
      </pc:sldChg>
      <pc:sldChg chg="addSp modSp mod ord setBg">
        <pc:chgData name="Breier, Andrew Carl" userId="S::acb5930@psu.edu::7ad64d3a-bd29-457d-90e2-120cc83d2991" providerId="AD" clId="Web-{D4223CB7-9CDF-476B-AE5D-733857C36213}" dt="2022-03-24T00:08:06.647" v="731" actId="20577"/>
        <pc:sldMkLst>
          <pc:docMk/>
          <pc:sldMk cId="3205676213" sldId="274"/>
        </pc:sldMkLst>
        <pc:spChg chg="mod">
          <ac:chgData name="Breier, Andrew Carl" userId="S::acb5930@psu.edu::7ad64d3a-bd29-457d-90e2-120cc83d2991" providerId="AD" clId="Web-{D4223CB7-9CDF-476B-AE5D-733857C36213}" dt="2022-03-23T23:56:28.299" v="520"/>
          <ac:spMkLst>
            <pc:docMk/>
            <pc:sldMk cId="3205676213" sldId="274"/>
            <ac:spMk id="2" creationId="{169B5151-CDE2-B1C8-84EA-976EB86164C4}"/>
          </ac:spMkLst>
        </pc:spChg>
        <pc:spChg chg="mod">
          <ac:chgData name="Breier, Andrew Carl" userId="S::acb5930@psu.edu::7ad64d3a-bd29-457d-90e2-120cc83d2991" providerId="AD" clId="Web-{D4223CB7-9CDF-476B-AE5D-733857C36213}" dt="2022-03-24T00:08:06.647" v="731" actId="20577"/>
          <ac:spMkLst>
            <pc:docMk/>
            <pc:sldMk cId="3205676213" sldId="274"/>
            <ac:spMk id="3" creationId="{687DC6A0-2942-9D1D-4802-815C0B0C6445}"/>
          </ac:spMkLst>
        </pc:spChg>
        <pc:spChg chg="mod">
          <ac:chgData name="Breier, Andrew Carl" userId="S::acb5930@psu.edu::7ad64d3a-bd29-457d-90e2-120cc83d2991" providerId="AD" clId="Web-{D4223CB7-9CDF-476B-AE5D-733857C36213}" dt="2022-03-23T23:56:28.299" v="520"/>
          <ac:spMkLst>
            <pc:docMk/>
            <pc:sldMk cId="3205676213" sldId="274"/>
            <ac:spMk id="4" creationId="{44C88D88-B0DF-5B22-9C98-3EB2CA398FD6}"/>
          </ac:spMkLst>
        </pc:spChg>
        <pc:spChg chg="add">
          <ac:chgData name="Breier, Andrew Carl" userId="S::acb5930@psu.edu::7ad64d3a-bd29-457d-90e2-120cc83d2991" providerId="AD" clId="Web-{D4223CB7-9CDF-476B-AE5D-733857C36213}" dt="2022-03-23T23:56:28.299" v="520"/>
          <ac:spMkLst>
            <pc:docMk/>
            <pc:sldMk cId="3205676213" sldId="274"/>
            <ac:spMk id="14" creationId="{C2E52CAC-158C-4DC7-AA1C-F582FFF73C60}"/>
          </ac:spMkLst>
        </pc:spChg>
        <pc:grpChg chg="add">
          <ac:chgData name="Breier, Andrew Carl" userId="S::acb5930@psu.edu::7ad64d3a-bd29-457d-90e2-120cc83d2991" providerId="AD" clId="Web-{D4223CB7-9CDF-476B-AE5D-733857C36213}" dt="2022-03-23T23:56:28.299" v="520"/>
          <ac:grpSpMkLst>
            <pc:docMk/>
            <pc:sldMk cId="3205676213" sldId="274"/>
            <ac:grpSpMk id="10" creationId="{E7E11A8B-D353-4867-842B-40B7BABC9EED}"/>
          </ac:grpSpMkLst>
        </pc:grpChg>
        <pc:picChg chg="add mod ord">
          <ac:chgData name="Breier, Andrew Carl" userId="S::acb5930@psu.edu::7ad64d3a-bd29-457d-90e2-120cc83d2991" providerId="AD" clId="Web-{D4223CB7-9CDF-476B-AE5D-733857C36213}" dt="2022-03-23T23:56:44.987" v="522" actId="1076"/>
          <ac:picMkLst>
            <pc:docMk/>
            <pc:sldMk cId="3205676213" sldId="274"/>
            <ac:picMk id="5" creationId="{F0921189-72C9-C81C-843F-E77F08123E7B}"/>
          </ac:picMkLst>
        </pc:picChg>
        <pc:picChg chg="add">
          <ac:chgData name="Breier, Andrew Carl" userId="S::acb5930@psu.edu::7ad64d3a-bd29-457d-90e2-120cc83d2991" providerId="AD" clId="Web-{D4223CB7-9CDF-476B-AE5D-733857C36213}" dt="2022-03-23T23:56:28.299" v="520"/>
          <ac:picMkLst>
            <pc:docMk/>
            <pc:sldMk cId="3205676213" sldId="274"/>
            <ac:picMk id="16" creationId="{83211ECD-2CC2-43D9-A32B-E8669250EF55}"/>
          </ac:picMkLst>
        </pc:picChg>
      </pc:sldChg>
      <pc:sldChg chg="modSp new ord">
        <pc:chgData name="Breier, Andrew Carl" userId="S::acb5930@psu.edu::7ad64d3a-bd29-457d-90e2-120cc83d2991" providerId="AD" clId="Web-{D4223CB7-9CDF-476B-AE5D-733857C36213}" dt="2022-03-23T23:52:07.088" v="465" actId="20577"/>
        <pc:sldMkLst>
          <pc:docMk/>
          <pc:sldMk cId="3199436127" sldId="276"/>
        </pc:sldMkLst>
        <pc:spChg chg="mod">
          <ac:chgData name="Breier, Andrew Carl" userId="S::acb5930@psu.edu::7ad64d3a-bd29-457d-90e2-120cc83d2991" providerId="AD" clId="Web-{D4223CB7-9CDF-476B-AE5D-733857C36213}" dt="2022-03-23T23:39:38.410" v="78" actId="20577"/>
          <ac:spMkLst>
            <pc:docMk/>
            <pc:sldMk cId="3199436127" sldId="276"/>
            <ac:spMk id="2" creationId="{ED4BD416-E90E-9C14-4692-9B4BEAF4733C}"/>
          </ac:spMkLst>
        </pc:spChg>
        <pc:spChg chg="mod">
          <ac:chgData name="Breier, Andrew Carl" userId="S::acb5930@psu.edu::7ad64d3a-bd29-457d-90e2-120cc83d2991" providerId="AD" clId="Web-{D4223CB7-9CDF-476B-AE5D-733857C36213}" dt="2022-03-23T23:52:07.088" v="465" actId="20577"/>
          <ac:spMkLst>
            <pc:docMk/>
            <pc:sldMk cId="3199436127" sldId="276"/>
            <ac:spMk id="3" creationId="{EF8A6293-AC21-2CC9-2DAA-A19980288D8E}"/>
          </ac:spMkLst>
        </pc:spChg>
      </pc:sldChg>
      <pc:sldChg chg="modSp new">
        <pc:chgData name="Breier, Andrew Carl" userId="S::acb5930@psu.edu::7ad64d3a-bd29-457d-90e2-120cc83d2991" providerId="AD" clId="Web-{D4223CB7-9CDF-476B-AE5D-733857C36213}" dt="2022-03-24T00:02:33.373" v="712" actId="20577"/>
        <pc:sldMkLst>
          <pc:docMk/>
          <pc:sldMk cId="723899696" sldId="277"/>
        </pc:sldMkLst>
        <pc:spChg chg="mod">
          <ac:chgData name="Breier, Andrew Carl" userId="S::acb5930@psu.edu::7ad64d3a-bd29-457d-90e2-120cc83d2991" providerId="AD" clId="Web-{D4223CB7-9CDF-476B-AE5D-733857C36213}" dt="2022-03-23T23:41:11.038" v="88" actId="20577"/>
          <ac:spMkLst>
            <pc:docMk/>
            <pc:sldMk cId="723899696" sldId="277"/>
            <ac:spMk id="2" creationId="{2B676A69-C32A-AC43-B69C-4B0FFD9507CD}"/>
          </ac:spMkLst>
        </pc:spChg>
        <pc:spChg chg="mod">
          <ac:chgData name="Breier, Andrew Carl" userId="S::acb5930@psu.edu::7ad64d3a-bd29-457d-90e2-120cc83d2991" providerId="AD" clId="Web-{D4223CB7-9CDF-476B-AE5D-733857C36213}" dt="2022-03-24T00:02:33.373" v="712" actId="20577"/>
          <ac:spMkLst>
            <pc:docMk/>
            <pc:sldMk cId="723899696" sldId="277"/>
            <ac:spMk id="3" creationId="{33E05264-A78F-AFF4-FA2F-37CEB13E5208}"/>
          </ac:spMkLst>
        </pc:spChg>
      </pc:sldChg>
      <pc:sldChg chg="addSp delSp modSp new ord">
        <pc:chgData name="Breier, Andrew Carl" userId="S::acb5930@psu.edu::7ad64d3a-bd29-457d-90e2-120cc83d2991" providerId="AD" clId="Web-{D4223CB7-9CDF-476B-AE5D-733857C36213}" dt="2022-03-23T23:51:59.697" v="464" actId="20577"/>
        <pc:sldMkLst>
          <pc:docMk/>
          <pc:sldMk cId="1012617185" sldId="279"/>
        </pc:sldMkLst>
        <pc:spChg chg="mod">
          <ac:chgData name="Breier, Andrew Carl" userId="S::acb5930@psu.edu::7ad64d3a-bd29-457d-90e2-120cc83d2991" providerId="AD" clId="Web-{D4223CB7-9CDF-476B-AE5D-733857C36213}" dt="2022-03-23T23:42:53.447" v="195" actId="20577"/>
          <ac:spMkLst>
            <pc:docMk/>
            <pc:sldMk cId="1012617185" sldId="279"/>
            <ac:spMk id="2" creationId="{70FEA07C-CF6C-AA86-3BE1-E90F81DEC1AE}"/>
          </ac:spMkLst>
        </pc:spChg>
        <pc:spChg chg="mod">
          <ac:chgData name="Breier, Andrew Carl" userId="S::acb5930@psu.edu::7ad64d3a-bd29-457d-90e2-120cc83d2991" providerId="AD" clId="Web-{D4223CB7-9CDF-476B-AE5D-733857C36213}" dt="2022-03-23T23:51:59.697" v="464" actId="20577"/>
          <ac:spMkLst>
            <pc:docMk/>
            <pc:sldMk cId="1012617185" sldId="279"/>
            <ac:spMk id="3" creationId="{CFA6BDB0-C81A-A235-9A94-DA5FDECAEF61}"/>
          </ac:spMkLst>
        </pc:spChg>
        <pc:picChg chg="add del mod">
          <ac:chgData name="Breier, Andrew Carl" userId="S::acb5930@psu.edu::7ad64d3a-bd29-457d-90e2-120cc83d2991" providerId="AD" clId="Web-{D4223CB7-9CDF-476B-AE5D-733857C36213}" dt="2022-03-23T23:46:29.017" v="394"/>
          <ac:picMkLst>
            <pc:docMk/>
            <pc:sldMk cId="1012617185" sldId="279"/>
            <ac:picMk id="5" creationId="{973E2F00-8BCC-B2E6-1960-77396BF04B72}"/>
          </ac:picMkLst>
        </pc:picChg>
      </pc:sldChg>
      <pc:sldChg chg="addSp delSp modSp new ord">
        <pc:chgData name="Breier, Andrew Carl" userId="S::acb5930@psu.edu::7ad64d3a-bd29-457d-90e2-120cc83d2991" providerId="AD" clId="Web-{D4223CB7-9CDF-476B-AE5D-733857C36213}" dt="2022-03-23T23:50:15.132" v="436" actId="20577"/>
        <pc:sldMkLst>
          <pc:docMk/>
          <pc:sldMk cId="3447172039" sldId="280"/>
        </pc:sldMkLst>
        <pc:spChg chg="mod">
          <ac:chgData name="Breier, Andrew Carl" userId="S::acb5930@psu.edu::7ad64d3a-bd29-457d-90e2-120cc83d2991" providerId="AD" clId="Web-{D4223CB7-9CDF-476B-AE5D-733857C36213}" dt="2022-03-23T23:50:15.132" v="436" actId="20577"/>
          <ac:spMkLst>
            <pc:docMk/>
            <pc:sldMk cId="3447172039" sldId="280"/>
            <ac:spMk id="2" creationId="{734C6A2D-83FA-C4C7-16E9-122F11943E83}"/>
          </ac:spMkLst>
        </pc:spChg>
        <pc:spChg chg="del">
          <ac:chgData name="Breier, Andrew Carl" userId="S::acb5930@psu.edu::7ad64d3a-bd29-457d-90e2-120cc83d2991" providerId="AD" clId="Web-{D4223CB7-9CDF-476B-AE5D-733857C36213}" dt="2022-03-23T23:46:38.923" v="398"/>
          <ac:spMkLst>
            <pc:docMk/>
            <pc:sldMk cId="3447172039" sldId="280"/>
            <ac:spMk id="3" creationId="{64241892-1EBE-1FFB-FD8A-58FF699B4C3F}"/>
          </ac:spMkLst>
        </pc:spChg>
        <pc:picChg chg="add mod ord">
          <ac:chgData name="Breier, Andrew Carl" userId="S::acb5930@psu.edu::7ad64d3a-bd29-457d-90e2-120cc83d2991" providerId="AD" clId="Web-{D4223CB7-9CDF-476B-AE5D-733857C36213}" dt="2022-03-23T23:47:34.737" v="417" actId="1076"/>
          <ac:picMkLst>
            <pc:docMk/>
            <pc:sldMk cId="3447172039" sldId="280"/>
            <ac:picMk id="5" creationId="{40E3637B-03B7-B3EE-9770-3DAA5F60D2D2}"/>
          </ac:picMkLst>
        </pc:picChg>
      </pc:sldChg>
      <pc:sldChg chg="addSp delSp modSp new">
        <pc:chgData name="Breier, Andrew Carl" userId="S::acb5930@psu.edu::7ad64d3a-bd29-457d-90e2-120cc83d2991" providerId="AD" clId="Web-{D4223CB7-9CDF-476B-AE5D-733857C36213}" dt="2022-03-23T23:51:15.055" v="463" actId="1076"/>
        <pc:sldMkLst>
          <pc:docMk/>
          <pc:sldMk cId="1224891964" sldId="281"/>
        </pc:sldMkLst>
        <pc:spChg chg="mod">
          <ac:chgData name="Breier, Andrew Carl" userId="S::acb5930@psu.edu::7ad64d3a-bd29-457d-90e2-120cc83d2991" providerId="AD" clId="Web-{D4223CB7-9CDF-476B-AE5D-733857C36213}" dt="2022-03-23T23:51:07.883" v="458" actId="20577"/>
          <ac:spMkLst>
            <pc:docMk/>
            <pc:sldMk cId="1224891964" sldId="281"/>
            <ac:spMk id="2" creationId="{35AA6ECB-11EC-DE0A-50D3-705DACE6B2A8}"/>
          </ac:spMkLst>
        </pc:spChg>
        <pc:spChg chg="del">
          <ac:chgData name="Breier, Andrew Carl" userId="S::acb5930@psu.edu::7ad64d3a-bd29-457d-90e2-120cc83d2991" providerId="AD" clId="Web-{D4223CB7-9CDF-476B-AE5D-733857C36213}" dt="2022-03-23T23:51:08.821" v="459"/>
          <ac:spMkLst>
            <pc:docMk/>
            <pc:sldMk cId="1224891964" sldId="281"/>
            <ac:spMk id="3" creationId="{D7B2D9AD-785D-13C9-8A60-40AE7D9F11EE}"/>
          </ac:spMkLst>
        </pc:spChg>
        <pc:picChg chg="add mod ord">
          <ac:chgData name="Breier, Andrew Carl" userId="S::acb5930@psu.edu::7ad64d3a-bd29-457d-90e2-120cc83d2991" providerId="AD" clId="Web-{D4223CB7-9CDF-476B-AE5D-733857C36213}" dt="2022-03-23T23:51:15.055" v="463" actId="1076"/>
          <ac:picMkLst>
            <pc:docMk/>
            <pc:sldMk cId="1224891964" sldId="281"/>
            <ac:picMk id="5" creationId="{A91D1D33-3770-00E8-77DE-1ACDA52006F0}"/>
          </ac:picMkLst>
        </pc:picChg>
      </pc:sldChg>
      <pc:sldChg chg="new del">
        <pc:chgData name="Breier, Andrew Carl" userId="S::acb5930@psu.edu::7ad64d3a-bd29-457d-90e2-120cc83d2991" providerId="AD" clId="Web-{D4223CB7-9CDF-476B-AE5D-733857C36213}" dt="2022-03-24T00:02:52.264" v="714"/>
        <pc:sldMkLst>
          <pc:docMk/>
          <pc:sldMk cId="405041545" sldId="282"/>
        </pc:sldMkLst>
      </pc:sldChg>
    </pc:docChg>
  </pc:docChgLst>
  <pc:docChgLst>
    <pc:chgData name="Pahler, Blake R" userId="S::brp21@psu.edu::ccb7a016-d962-4776-a9af-f7d5407a80b1" providerId="AD" clId="Web-{4B5D3AEE-D851-47F0-9E83-CA1527A8A2E2}"/>
    <pc:docChg chg="addSld modSld">
      <pc:chgData name="Pahler, Blake R" userId="S::brp21@psu.edu::ccb7a016-d962-4776-a9af-f7d5407a80b1" providerId="AD" clId="Web-{4B5D3AEE-D851-47F0-9E83-CA1527A8A2E2}" dt="2022-03-22T21:05:59.932" v="55" actId="20577"/>
      <pc:docMkLst>
        <pc:docMk/>
      </pc:docMkLst>
      <pc:sldChg chg="modSp">
        <pc:chgData name="Pahler, Blake R" userId="S::brp21@psu.edu::ccb7a016-d962-4776-a9af-f7d5407a80b1" providerId="AD" clId="Web-{4B5D3AEE-D851-47F0-9E83-CA1527A8A2E2}" dt="2022-03-22T21:04:32.005" v="35" actId="20577"/>
        <pc:sldMkLst>
          <pc:docMk/>
          <pc:sldMk cId="2273706366" sldId="260"/>
        </pc:sldMkLst>
        <pc:spChg chg="mod">
          <ac:chgData name="Pahler, Blake R" userId="S::brp21@psu.edu::ccb7a016-d962-4776-a9af-f7d5407a80b1" providerId="AD" clId="Web-{4B5D3AEE-D851-47F0-9E83-CA1527A8A2E2}" dt="2022-03-22T21:04:32.005" v="35" actId="20577"/>
          <ac:spMkLst>
            <pc:docMk/>
            <pc:sldMk cId="2273706366" sldId="260"/>
            <ac:spMk id="3" creationId="{F5120F74-4C35-44F4-93EB-8041A07806BE}"/>
          </ac:spMkLst>
        </pc:spChg>
      </pc:sldChg>
      <pc:sldChg chg="modSp">
        <pc:chgData name="Pahler, Blake R" userId="S::brp21@psu.edu::ccb7a016-d962-4776-a9af-f7d5407a80b1" providerId="AD" clId="Web-{4B5D3AEE-D851-47F0-9E83-CA1527A8A2E2}" dt="2022-03-22T21:02:36.658" v="32" actId="20577"/>
        <pc:sldMkLst>
          <pc:docMk/>
          <pc:sldMk cId="1088457952" sldId="265"/>
        </pc:sldMkLst>
        <pc:spChg chg="mod">
          <ac:chgData name="Pahler, Blake R" userId="S::brp21@psu.edu::ccb7a016-d962-4776-a9af-f7d5407a80b1" providerId="AD" clId="Web-{4B5D3AEE-D851-47F0-9E83-CA1527A8A2E2}" dt="2022-03-22T21:02:36.658" v="32" actId="20577"/>
          <ac:spMkLst>
            <pc:docMk/>
            <pc:sldMk cId="1088457952" sldId="265"/>
            <ac:spMk id="3" creationId="{3EBC9E0B-028E-4687-AD98-4CB675E72EA7}"/>
          </ac:spMkLst>
        </pc:spChg>
      </pc:sldChg>
      <pc:sldChg chg="modSp">
        <pc:chgData name="Pahler, Blake R" userId="S::brp21@psu.edu::ccb7a016-d962-4776-a9af-f7d5407a80b1" providerId="AD" clId="Web-{4B5D3AEE-D851-47F0-9E83-CA1527A8A2E2}" dt="2022-03-22T21:05:45.166" v="47" actId="20577"/>
        <pc:sldMkLst>
          <pc:docMk/>
          <pc:sldMk cId="3745112757" sldId="270"/>
        </pc:sldMkLst>
        <pc:spChg chg="mod">
          <ac:chgData name="Pahler, Blake R" userId="S::brp21@psu.edu::ccb7a016-d962-4776-a9af-f7d5407a80b1" providerId="AD" clId="Web-{4B5D3AEE-D851-47F0-9E83-CA1527A8A2E2}" dt="2022-03-22T21:05:45.166" v="47" actId="20577"/>
          <ac:spMkLst>
            <pc:docMk/>
            <pc:sldMk cId="3745112757" sldId="270"/>
            <ac:spMk id="3" creationId="{88DE4D20-8608-4670-96FF-51A4DE60B59A}"/>
          </ac:spMkLst>
        </pc:spChg>
      </pc:sldChg>
      <pc:sldChg chg="modSp">
        <pc:chgData name="Pahler, Blake R" userId="S::brp21@psu.edu::ccb7a016-d962-4776-a9af-f7d5407a80b1" providerId="AD" clId="Web-{4B5D3AEE-D851-47F0-9E83-CA1527A8A2E2}" dt="2022-03-22T20:38:59.214" v="22" actId="20577"/>
        <pc:sldMkLst>
          <pc:docMk/>
          <pc:sldMk cId="1882829629" sldId="272"/>
        </pc:sldMkLst>
        <pc:spChg chg="mod">
          <ac:chgData name="Pahler, Blake R" userId="S::brp21@psu.edu::ccb7a016-d962-4776-a9af-f7d5407a80b1" providerId="AD" clId="Web-{4B5D3AEE-D851-47F0-9E83-CA1527A8A2E2}" dt="2022-03-22T20:37:41.072" v="3" actId="20577"/>
          <ac:spMkLst>
            <pc:docMk/>
            <pc:sldMk cId="1882829629" sldId="272"/>
            <ac:spMk id="2" creationId="{2F096907-E9BF-41F1-B2DF-3086E3DFFE17}"/>
          </ac:spMkLst>
        </pc:spChg>
        <pc:spChg chg="mod">
          <ac:chgData name="Pahler, Blake R" userId="S::brp21@psu.edu::ccb7a016-d962-4776-a9af-f7d5407a80b1" providerId="AD" clId="Web-{4B5D3AEE-D851-47F0-9E83-CA1527A8A2E2}" dt="2022-03-22T20:38:59.214" v="22" actId="20577"/>
          <ac:spMkLst>
            <pc:docMk/>
            <pc:sldMk cId="1882829629" sldId="272"/>
            <ac:spMk id="3" creationId="{779B1858-2B96-4EA4-8DBA-49C7B09F508D}"/>
          </ac:spMkLst>
        </pc:spChg>
      </pc:sldChg>
      <pc:sldChg chg="delSp modSp add replId">
        <pc:chgData name="Pahler, Blake R" userId="S::brp21@psu.edu::ccb7a016-d962-4776-a9af-f7d5407a80b1" providerId="AD" clId="Web-{4B5D3AEE-D851-47F0-9E83-CA1527A8A2E2}" dt="2022-03-22T21:05:59.932" v="55" actId="20577"/>
        <pc:sldMkLst>
          <pc:docMk/>
          <pc:sldMk cId="3240383807" sldId="273"/>
        </pc:sldMkLst>
        <pc:spChg chg="mod">
          <ac:chgData name="Pahler, Blake R" userId="S::brp21@psu.edu::ccb7a016-d962-4776-a9af-f7d5407a80b1" providerId="AD" clId="Web-{4B5D3AEE-D851-47F0-9E83-CA1527A8A2E2}" dt="2022-03-22T20:37:34.068" v="2" actId="20577"/>
          <ac:spMkLst>
            <pc:docMk/>
            <pc:sldMk cId="3240383807" sldId="273"/>
            <ac:spMk id="2" creationId="{2F096907-E9BF-41F1-B2DF-3086E3DFFE17}"/>
          </ac:spMkLst>
        </pc:spChg>
        <pc:spChg chg="mod">
          <ac:chgData name="Pahler, Blake R" userId="S::brp21@psu.edu::ccb7a016-d962-4776-a9af-f7d5407a80b1" providerId="AD" clId="Web-{4B5D3AEE-D851-47F0-9E83-CA1527A8A2E2}" dt="2022-03-22T21:05:59.932" v="55" actId="20577"/>
          <ac:spMkLst>
            <pc:docMk/>
            <pc:sldMk cId="3240383807" sldId="273"/>
            <ac:spMk id="3" creationId="{779B1858-2B96-4EA4-8DBA-49C7B09F508D}"/>
          </ac:spMkLst>
        </pc:spChg>
        <pc:picChg chg="del">
          <ac:chgData name="Pahler, Blake R" userId="S::brp21@psu.edu::ccb7a016-d962-4776-a9af-f7d5407a80b1" providerId="AD" clId="Web-{4B5D3AEE-D851-47F0-9E83-CA1527A8A2E2}" dt="2022-03-22T20:39:11.465" v="23"/>
          <ac:picMkLst>
            <pc:docMk/>
            <pc:sldMk cId="3240383807" sldId="273"/>
            <ac:picMk id="5" creationId="{A3A66DB6-AFC6-4FD4-AF95-A133B9C1305F}"/>
          </ac:picMkLst>
        </pc:picChg>
      </pc:sldChg>
    </pc:docChg>
  </pc:docChgLst>
  <pc:docChgLst>
    <pc:chgData name="Pahler, Blake R" userId="S::brp21@psu.edu::ccb7a016-d962-4776-a9af-f7d5407a80b1" providerId="AD" clId="Web-{7ACECDB4-4541-4A91-83DD-FF3CD9330EC3}"/>
    <pc:docChg chg="modSld">
      <pc:chgData name="Pahler, Blake R" userId="S::brp21@psu.edu::ccb7a016-d962-4776-a9af-f7d5407a80b1" providerId="AD" clId="Web-{7ACECDB4-4541-4A91-83DD-FF3CD9330EC3}" dt="2022-03-19T20:36:30.774" v="31" actId="1076"/>
      <pc:docMkLst>
        <pc:docMk/>
      </pc:docMkLst>
      <pc:sldChg chg="modSp">
        <pc:chgData name="Pahler, Blake R" userId="S::brp21@psu.edu::ccb7a016-d962-4776-a9af-f7d5407a80b1" providerId="AD" clId="Web-{7ACECDB4-4541-4A91-83DD-FF3CD9330EC3}" dt="2022-03-19T20:36:30.774" v="31" actId="1076"/>
        <pc:sldMkLst>
          <pc:docMk/>
          <pc:sldMk cId="3709982936" sldId="263"/>
        </pc:sldMkLst>
        <pc:spChg chg="mod">
          <ac:chgData name="Pahler, Blake R" userId="S::brp21@psu.edu::ccb7a016-d962-4776-a9af-f7d5407a80b1" providerId="AD" clId="Web-{7ACECDB4-4541-4A91-83DD-FF3CD9330EC3}" dt="2022-03-19T20:36:30.774" v="31" actId="1076"/>
          <ac:spMkLst>
            <pc:docMk/>
            <pc:sldMk cId="3709982936" sldId="263"/>
            <ac:spMk id="18" creationId="{1901F966-C10A-48A5-A272-969540D6726D}"/>
          </ac:spMkLst>
        </pc:spChg>
      </pc:sldChg>
      <pc:sldChg chg="addSp modSp">
        <pc:chgData name="Pahler, Blake R" userId="S::brp21@psu.edu::ccb7a016-d962-4776-a9af-f7d5407a80b1" providerId="AD" clId="Web-{7ACECDB4-4541-4A91-83DD-FF3CD9330EC3}" dt="2022-03-19T20:36:14.429" v="29" actId="14100"/>
        <pc:sldMkLst>
          <pc:docMk/>
          <pc:sldMk cId="2391793238" sldId="264"/>
        </pc:sldMkLst>
        <pc:cxnChg chg="mod">
          <ac:chgData name="Pahler, Blake R" userId="S::brp21@psu.edu::ccb7a016-d962-4776-a9af-f7d5407a80b1" providerId="AD" clId="Web-{7ACECDB4-4541-4A91-83DD-FF3CD9330EC3}" dt="2022-03-19T20:34:10.691" v="10" actId="1076"/>
          <ac:cxnSpMkLst>
            <pc:docMk/>
            <pc:sldMk cId="2391793238" sldId="264"/>
            <ac:cxnSpMk id="3" creationId="{A39E0DCA-FAA9-4043-9EE6-ADD5C6E6AE7E}"/>
          </ac:cxnSpMkLst>
        </pc:cxnChg>
        <pc:cxnChg chg="mod">
          <ac:chgData name="Pahler, Blake R" userId="S::brp21@psu.edu::ccb7a016-d962-4776-a9af-f7d5407a80b1" providerId="AD" clId="Web-{7ACECDB4-4541-4A91-83DD-FF3CD9330EC3}" dt="2022-03-19T20:36:14.429" v="29" actId="14100"/>
          <ac:cxnSpMkLst>
            <pc:docMk/>
            <pc:sldMk cId="2391793238" sldId="264"/>
            <ac:cxnSpMk id="10" creationId="{4132A41D-3278-4E5E-AF40-642C2C430913}"/>
          </ac:cxnSpMkLst>
        </pc:cxnChg>
        <pc:cxnChg chg="mod">
          <ac:chgData name="Pahler, Blake R" userId="S::brp21@psu.edu::ccb7a016-d962-4776-a9af-f7d5407a80b1" providerId="AD" clId="Web-{7ACECDB4-4541-4A91-83DD-FF3CD9330EC3}" dt="2022-03-19T20:35:34.194" v="24" actId="14100"/>
          <ac:cxnSpMkLst>
            <pc:docMk/>
            <pc:sldMk cId="2391793238" sldId="264"/>
            <ac:cxnSpMk id="21" creationId="{3500F72D-9A6B-4167-8B0B-28D8C6BA39A3}"/>
          </ac:cxnSpMkLst>
        </pc:cxnChg>
        <pc:cxnChg chg="mod">
          <ac:chgData name="Pahler, Blake R" userId="S::brp21@psu.edu::ccb7a016-d962-4776-a9af-f7d5407a80b1" providerId="AD" clId="Web-{7ACECDB4-4541-4A91-83DD-FF3CD9330EC3}" dt="2022-03-19T20:36:00.429" v="27" actId="14100"/>
          <ac:cxnSpMkLst>
            <pc:docMk/>
            <pc:sldMk cId="2391793238" sldId="264"/>
            <ac:cxnSpMk id="35" creationId="{AAB2BA3D-8006-4778-909D-3DD0D1336559}"/>
          </ac:cxnSpMkLst>
        </pc:cxnChg>
        <pc:cxnChg chg="mod">
          <ac:chgData name="Pahler, Blake R" userId="S::brp21@psu.edu::ccb7a016-d962-4776-a9af-f7d5407a80b1" providerId="AD" clId="Web-{7ACECDB4-4541-4A91-83DD-FF3CD9330EC3}" dt="2022-03-19T20:33:40.612" v="7" actId="14100"/>
          <ac:cxnSpMkLst>
            <pc:docMk/>
            <pc:sldMk cId="2391793238" sldId="264"/>
            <ac:cxnSpMk id="37" creationId="{37557D51-B7E2-4D94-901A-181C6E4417C1}"/>
          </ac:cxnSpMkLst>
        </pc:cxnChg>
        <pc:cxnChg chg="mod">
          <ac:chgData name="Pahler, Blake R" userId="S::brp21@psu.edu::ccb7a016-d962-4776-a9af-f7d5407a80b1" providerId="AD" clId="Web-{7ACECDB4-4541-4A91-83DD-FF3CD9330EC3}" dt="2022-03-19T20:34:43.864" v="16" actId="14100"/>
          <ac:cxnSpMkLst>
            <pc:docMk/>
            <pc:sldMk cId="2391793238" sldId="264"/>
            <ac:cxnSpMk id="39" creationId="{DAB73F96-F789-4E48-A064-5015E229EB7C}"/>
          </ac:cxnSpMkLst>
        </pc:cxnChg>
        <pc:cxnChg chg="mod">
          <ac:chgData name="Pahler, Blake R" userId="S::brp21@psu.edu::ccb7a016-d962-4776-a9af-f7d5407a80b1" providerId="AD" clId="Web-{7ACECDB4-4541-4A91-83DD-FF3CD9330EC3}" dt="2022-03-19T20:34:30.192" v="13" actId="14100"/>
          <ac:cxnSpMkLst>
            <pc:docMk/>
            <pc:sldMk cId="2391793238" sldId="264"/>
            <ac:cxnSpMk id="40" creationId="{68ACAF80-51F1-474B-9E8E-ECE724587384}"/>
          </ac:cxnSpMkLst>
        </pc:cxnChg>
        <pc:cxnChg chg="add mod">
          <ac:chgData name="Pahler, Blake R" userId="S::brp21@psu.edu::ccb7a016-d962-4776-a9af-f7d5407a80b1" providerId="AD" clId="Web-{7ACECDB4-4541-4A91-83DD-FF3CD9330EC3}" dt="2022-03-19T20:35:51.788" v="26" actId="14100"/>
          <ac:cxnSpMkLst>
            <pc:docMk/>
            <pc:sldMk cId="2391793238" sldId="264"/>
            <ac:cxnSpMk id="41" creationId="{2A9DCE51-2853-453D-8FCE-07E4CFF569C1}"/>
          </ac:cxnSpMkLst>
        </pc:cxnChg>
      </pc:sldChg>
    </pc:docChg>
  </pc:docChgLst>
  <pc:docChgLst>
    <pc:chgData name="Pahler, Blake R" userId="S::brp21@psu.edu::ccb7a016-d962-4776-a9af-f7d5407a80b1" providerId="AD" clId="Web-{89ACDA9C-054C-4EBA-AD78-E16E6DE73958}"/>
    <pc:docChg chg="modSld">
      <pc:chgData name="Pahler, Blake R" userId="S::brp21@psu.edu::ccb7a016-d962-4776-a9af-f7d5407a80b1" providerId="AD" clId="Web-{89ACDA9C-054C-4EBA-AD78-E16E6DE73958}" dt="2022-03-19T20:31:57.008" v="14" actId="14100"/>
      <pc:docMkLst>
        <pc:docMk/>
      </pc:docMkLst>
      <pc:sldChg chg="addSp delSp modSp">
        <pc:chgData name="Pahler, Blake R" userId="S::brp21@psu.edu::ccb7a016-d962-4776-a9af-f7d5407a80b1" providerId="AD" clId="Web-{89ACDA9C-054C-4EBA-AD78-E16E6DE73958}" dt="2022-03-19T20:31:57.008" v="14" actId="14100"/>
        <pc:sldMkLst>
          <pc:docMk/>
          <pc:sldMk cId="2391793238" sldId="264"/>
        </pc:sldMkLst>
        <pc:spChg chg="mod">
          <ac:chgData name="Pahler, Blake R" userId="S::brp21@psu.edu::ccb7a016-d962-4776-a9af-f7d5407a80b1" providerId="AD" clId="Web-{89ACDA9C-054C-4EBA-AD78-E16E6DE73958}" dt="2022-03-19T20:31:20.021" v="9" actId="1076"/>
          <ac:spMkLst>
            <pc:docMk/>
            <pc:sldMk cId="2391793238" sldId="264"/>
            <ac:spMk id="5" creationId="{DA5B7D61-C3E8-4B76-8475-6D57C231CC70}"/>
          </ac:spMkLst>
        </pc:spChg>
        <pc:cxnChg chg="del mod">
          <ac:chgData name="Pahler, Blake R" userId="S::brp21@psu.edu::ccb7a016-d962-4776-a9af-f7d5407a80b1" providerId="AD" clId="Web-{89ACDA9C-054C-4EBA-AD78-E16E6DE73958}" dt="2022-03-19T20:30:17.236" v="1"/>
          <ac:cxnSpMkLst>
            <pc:docMk/>
            <pc:sldMk cId="2391793238" sldId="264"/>
            <ac:cxnSpMk id="16" creationId="{ED658359-907F-487C-8DA6-183D1F84D541}"/>
          </ac:cxnSpMkLst>
        </pc:cxnChg>
        <pc:cxnChg chg="add del mod">
          <ac:chgData name="Pahler, Blake R" userId="S::brp21@psu.edu::ccb7a016-d962-4776-a9af-f7d5407a80b1" providerId="AD" clId="Web-{89ACDA9C-054C-4EBA-AD78-E16E6DE73958}" dt="2022-03-19T20:31:30.413" v="12"/>
          <ac:cxnSpMkLst>
            <pc:docMk/>
            <pc:sldMk cId="2391793238" sldId="264"/>
            <ac:cxnSpMk id="17" creationId="{D3B04F89-2391-49F2-A253-4F3BC378FE3E}"/>
          </ac:cxnSpMkLst>
        </pc:cxnChg>
        <pc:cxnChg chg="add mod">
          <ac:chgData name="Pahler, Blake R" userId="S::brp21@psu.edu::ccb7a016-d962-4776-a9af-f7d5407a80b1" providerId="AD" clId="Web-{89ACDA9C-054C-4EBA-AD78-E16E6DE73958}" dt="2022-03-19T20:31:57.008" v="14" actId="14100"/>
          <ac:cxnSpMkLst>
            <pc:docMk/>
            <pc:sldMk cId="2391793238" sldId="264"/>
            <ac:cxnSpMk id="21" creationId="{3500F72D-9A6B-4167-8B0B-28D8C6BA39A3}"/>
          </ac:cxnSpMkLst>
        </pc:cxnChg>
      </pc:sldChg>
    </pc:docChg>
  </pc:docChgLst>
  <pc:docChgLst>
    <pc:chgData name="Pahler, Blake R" userId="S::brp21@psu.edu::ccb7a016-d962-4776-a9af-f7d5407a80b1" providerId="AD" clId="Web-{DC961F8D-6748-4598-8928-DC054CE06127}"/>
    <pc:docChg chg="addSld modSld">
      <pc:chgData name="Pahler, Blake R" userId="S::brp21@psu.edu::ccb7a016-d962-4776-a9af-f7d5407a80b1" providerId="AD" clId="Web-{DC961F8D-6748-4598-8928-DC054CE06127}" dt="2022-04-22T02:08:26.350" v="308" actId="20577"/>
      <pc:docMkLst>
        <pc:docMk/>
      </pc:docMkLst>
      <pc:sldChg chg="addSp delSp modSp new mod modClrScheme chgLayout">
        <pc:chgData name="Pahler, Blake R" userId="S::brp21@psu.edu::ccb7a016-d962-4776-a9af-f7d5407a80b1" providerId="AD" clId="Web-{DC961F8D-6748-4598-8928-DC054CE06127}" dt="2022-04-22T02:08:26.350" v="308" actId="20577"/>
        <pc:sldMkLst>
          <pc:docMk/>
          <pc:sldMk cId="4113124227" sldId="289"/>
        </pc:sldMkLst>
        <pc:spChg chg="del">
          <ac:chgData name="Pahler, Blake R" userId="S::brp21@psu.edu::ccb7a016-d962-4776-a9af-f7d5407a80b1" providerId="AD" clId="Web-{DC961F8D-6748-4598-8928-DC054CE06127}" dt="2022-04-22T02:03:07.825" v="1"/>
          <ac:spMkLst>
            <pc:docMk/>
            <pc:sldMk cId="4113124227" sldId="289"/>
            <ac:spMk id="2" creationId="{E7031453-E035-E8D0-338E-445A1FB8295A}"/>
          </ac:spMkLst>
        </pc:spChg>
        <pc:spChg chg="del">
          <ac:chgData name="Pahler, Blake R" userId="S::brp21@psu.edu::ccb7a016-d962-4776-a9af-f7d5407a80b1" providerId="AD" clId="Web-{DC961F8D-6748-4598-8928-DC054CE06127}" dt="2022-04-22T02:03:07.825" v="1"/>
          <ac:spMkLst>
            <pc:docMk/>
            <pc:sldMk cId="4113124227" sldId="289"/>
            <ac:spMk id="3" creationId="{734A5D27-5E0A-7D4C-225D-7CF6506EFD1A}"/>
          </ac:spMkLst>
        </pc:spChg>
        <pc:spChg chg="mod ord">
          <ac:chgData name="Pahler, Blake R" userId="S::brp21@psu.edu::ccb7a016-d962-4776-a9af-f7d5407a80b1" providerId="AD" clId="Web-{DC961F8D-6748-4598-8928-DC054CE06127}" dt="2022-04-22T02:03:41.841" v="5"/>
          <ac:spMkLst>
            <pc:docMk/>
            <pc:sldMk cId="4113124227" sldId="289"/>
            <ac:spMk id="4" creationId="{F8918CC7-F906-0D3A-93BD-4A58D4B8D237}"/>
          </ac:spMkLst>
        </pc:spChg>
        <pc:spChg chg="add mod ord">
          <ac:chgData name="Pahler, Blake R" userId="S::brp21@psu.edu::ccb7a016-d962-4776-a9af-f7d5407a80b1" providerId="AD" clId="Web-{DC961F8D-6748-4598-8928-DC054CE06127}" dt="2022-04-22T02:08:26.350" v="308" actId="20577"/>
          <ac:spMkLst>
            <pc:docMk/>
            <pc:sldMk cId="4113124227" sldId="289"/>
            <ac:spMk id="6" creationId="{C3805189-3F36-F4EB-F6AD-7370A9385059}"/>
          </ac:spMkLst>
        </pc:spChg>
        <pc:spChg chg="add mod ord">
          <ac:chgData name="Pahler, Blake R" userId="S::brp21@psu.edu::ccb7a016-d962-4776-a9af-f7d5407a80b1" providerId="AD" clId="Web-{DC961F8D-6748-4598-8928-DC054CE06127}" dt="2022-04-22T02:03:41.841" v="5"/>
          <ac:spMkLst>
            <pc:docMk/>
            <pc:sldMk cId="4113124227" sldId="289"/>
            <ac:spMk id="7" creationId="{0D921876-5367-41D2-F418-D74CC48D5C14}"/>
          </ac:spMkLst>
        </pc:spChg>
        <pc:graphicFrameChg chg="add mod modGraphic">
          <ac:chgData name="Pahler, Blake R" userId="S::brp21@psu.edu::ccb7a016-d962-4776-a9af-f7d5407a80b1" providerId="AD" clId="Web-{DC961F8D-6748-4598-8928-DC054CE06127}" dt="2022-04-22T02:07:55.771" v="295"/>
          <ac:graphicFrameMkLst>
            <pc:docMk/>
            <pc:sldMk cId="4113124227" sldId="289"/>
            <ac:graphicFrameMk id="5" creationId="{B6352697-1B87-C75C-849F-581F9E3B0189}"/>
          </ac:graphicFrameMkLst>
        </pc:graphicFrameChg>
      </pc:sldChg>
    </pc:docChg>
  </pc:docChgLst>
  <pc:docChgLst>
    <pc:chgData name="Pahler, Blake R" userId="S::brp21@psu.edu::ccb7a016-d962-4776-a9af-f7d5407a80b1" providerId="AD" clId="Web-{D2C4EF58-117D-413D-BAF2-D87E7F8CB980}"/>
    <pc:docChg chg="addSld modSld sldOrd">
      <pc:chgData name="Pahler, Blake R" userId="S::brp21@psu.edu::ccb7a016-d962-4776-a9af-f7d5407a80b1" providerId="AD" clId="Web-{D2C4EF58-117D-413D-BAF2-D87E7F8CB980}" dt="2022-04-19T21:11:02.476" v="142" actId="20577"/>
      <pc:docMkLst>
        <pc:docMk/>
      </pc:docMkLst>
      <pc:sldChg chg="delSp modSp">
        <pc:chgData name="Pahler, Blake R" userId="S::brp21@psu.edu::ccb7a016-d962-4776-a9af-f7d5407a80b1" providerId="AD" clId="Web-{D2C4EF58-117D-413D-BAF2-D87E7F8CB980}" dt="2022-04-19T20:17:48.361" v="46" actId="14100"/>
        <pc:sldMkLst>
          <pc:docMk/>
          <pc:sldMk cId="2391793238" sldId="264"/>
        </pc:sldMkLst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4" creationId="{BC965828-997E-4CA7-82F4-563D1D931664}"/>
          </ac:spMkLst>
        </pc:spChg>
        <pc:spChg chg="mod topLvl">
          <ac:chgData name="Pahler, Blake R" userId="S::brp21@psu.edu::ccb7a016-d962-4776-a9af-f7d5407a80b1" providerId="AD" clId="Web-{D2C4EF58-117D-413D-BAF2-D87E7F8CB980}" dt="2022-04-19T20:16:29.560" v="42"/>
          <ac:spMkLst>
            <pc:docMk/>
            <pc:sldMk cId="2391793238" sldId="264"/>
            <ac:spMk id="5" creationId="{DA5B7D61-C3E8-4B76-8475-6D57C231CC70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7" creationId="{873A7F0B-31DE-4C51-87BC-32AE7ECCC18B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8" creationId="{1D7BCCD0-DFF4-4E2A-A96C-6BFF8DAA78AA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9" creationId="{3EED32E6-4797-4C73-9BDF-23C7D5542596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1" creationId="{4B73C257-CFD9-4C8E-B97E-75CFD26A664A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2" creationId="{7B563F38-766E-418A-BCF2-FD3B5CFA317B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5" creationId="{430B268B-ACED-4458-AA88-148257AC02EC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8" creationId="{9DA84D91-AE8C-438B-A566-44B24C2E420B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9" creationId="{ABF6A9A2-10D5-45A3-A702-4F0A48899247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30" creationId="{BCA2C24C-B136-451A-A60F-5CF9EBC1B336}"/>
          </ac:spMkLst>
        </pc:spChg>
        <pc:grpChg chg="del">
          <ac:chgData name="Pahler, Blake R" userId="S::brp21@psu.edu::ccb7a016-d962-4776-a9af-f7d5407a80b1" providerId="AD" clId="Web-{D2C4EF58-117D-413D-BAF2-D87E7F8CB980}" dt="2022-04-19T20:08:16.954" v="0"/>
          <ac:grpSpMkLst>
            <pc:docMk/>
            <pc:sldMk cId="2391793238" sldId="264"/>
            <ac:grpSpMk id="16" creationId="{68EB951A-82EA-B6D5-222C-F09AC0BEB1F1}"/>
          </ac:grpSpMkLst>
        </pc:grpChg>
        <pc:cxnChg chg="mod topLvl">
          <ac:chgData name="Pahler, Blake R" userId="S::brp21@psu.edu::ccb7a016-d962-4776-a9af-f7d5407a80b1" providerId="AD" clId="Web-{D2C4EF58-117D-413D-BAF2-D87E7F8CB980}" dt="2022-04-19T20:09:03.113" v="5" actId="14100"/>
          <ac:cxnSpMkLst>
            <pc:docMk/>
            <pc:sldMk cId="2391793238" sldId="264"/>
            <ac:cxnSpMk id="3" creationId="{A39E0DCA-FAA9-4043-9EE6-ADD5C6E6AE7E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4:17.927" v="31" actId="14100"/>
          <ac:cxnSpMkLst>
            <pc:docMk/>
            <pc:sldMk cId="2391793238" sldId="264"/>
            <ac:cxnSpMk id="10" creationId="{4132A41D-3278-4E5E-AF40-642C2C430913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13" creationId="{3A72968B-30C0-4BEE-81D7-356684691E4C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7:48.361" v="46" actId="14100"/>
          <ac:cxnSpMkLst>
            <pc:docMk/>
            <pc:sldMk cId="2391793238" sldId="264"/>
            <ac:cxnSpMk id="14" creationId="{77034280-D68B-441C-84C0-693710B4E230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20" creationId="{96B980A1-CFCE-4169-B76F-F98E1E5D4EF4}"/>
          </ac:cxnSpMkLst>
        </pc:cxnChg>
        <pc:cxnChg chg="mod">
          <ac:chgData name="Pahler, Blake R" userId="S::brp21@psu.edu::ccb7a016-d962-4776-a9af-f7d5407a80b1" providerId="AD" clId="Web-{D2C4EF58-117D-413D-BAF2-D87E7F8CB980}" dt="2022-04-19T20:15:37.432" v="36" actId="14100"/>
          <ac:cxnSpMkLst>
            <pc:docMk/>
            <pc:sldMk cId="2391793238" sldId="264"/>
            <ac:cxnSpMk id="22" creationId="{3A21F3FA-20F8-97BA-3D23-F1B7A67F431C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0:58.604" v="17" actId="14100"/>
          <ac:cxnSpMkLst>
            <pc:docMk/>
            <pc:sldMk cId="2391793238" sldId="264"/>
            <ac:cxnSpMk id="25" creationId="{44CA68E3-C16A-4113-8F1C-297E209CCA05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2:44.610" v="28" actId="14100"/>
          <ac:cxnSpMkLst>
            <pc:docMk/>
            <pc:sldMk cId="2391793238" sldId="264"/>
            <ac:cxnSpMk id="26" creationId="{794EB0FB-6227-422F-A3BC-6A604B7532C9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27" creationId="{696C9F26-CFB6-4ECD-A1AD-06FD9343B14E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1:30.121" v="19" actId="1076"/>
          <ac:cxnSpMkLst>
            <pc:docMk/>
            <pc:sldMk cId="2391793238" sldId="264"/>
            <ac:cxnSpMk id="28" creationId="{A12F4D1F-F587-4A5A-83DF-E96D4A959FF3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0:42.978" v="15" actId="14100"/>
          <ac:cxnSpMkLst>
            <pc:docMk/>
            <pc:sldMk cId="2391793238" sldId="264"/>
            <ac:cxnSpMk id="29" creationId="{3F4E98C7-E48A-4665-ACC4-CE03050CEC3C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1:13.620" v="18" actId="14100"/>
          <ac:cxnSpMkLst>
            <pc:docMk/>
            <pc:sldMk cId="2391793238" sldId="264"/>
            <ac:cxnSpMk id="31" creationId="{BC0DAEF3-FDBC-4F86-A033-EDC27E911C05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33" creationId="{2B062FA6-CAA4-4E5B-BD54-95FA623E22E7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08:54.988" v="4" actId="14100"/>
          <ac:cxnSpMkLst>
            <pc:docMk/>
            <pc:sldMk cId="2391793238" sldId="264"/>
            <ac:cxnSpMk id="35" creationId="{AAB2BA3D-8006-4778-909D-3DD0D1336559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36" creationId="{228E1B39-E024-4EAE-8EBB-1A5689AEF638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37" creationId="{37557D51-B7E2-4D94-901A-181C6E4417C1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38" creationId="{9A496D24-309C-44D2-80B0-BB2161E0678F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09:52.709" v="10" actId="1076"/>
          <ac:cxnSpMkLst>
            <pc:docMk/>
            <pc:sldMk cId="2391793238" sldId="264"/>
            <ac:cxnSpMk id="39" creationId="{DAB73F96-F789-4E48-A064-5015E229EB7C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40" creationId="{68ACAF80-51F1-474B-9E8E-ECE724587384}"/>
          </ac:cxnSpMkLst>
        </pc:cxnChg>
        <pc:cxnChg chg="mod">
          <ac:chgData name="Pahler, Blake R" userId="S::brp21@psu.edu::ccb7a016-d962-4776-a9af-f7d5407a80b1" providerId="AD" clId="Web-{D2C4EF58-117D-413D-BAF2-D87E7F8CB980}" dt="2022-04-19T20:17:18.094" v="45" actId="14100"/>
          <ac:cxnSpMkLst>
            <pc:docMk/>
            <pc:sldMk cId="2391793238" sldId="264"/>
            <ac:cxnSpMk id="47" creationId="{59041877-C991-8562-7531-0B8EF1ECB291}"/>
          </ac:cxnSpMkLst>
        </pc:cxnChg>
        <pc:cxnChg chg="mod">
          <ac:chgData name="Pahler, Blake R" userId="S::brp21@psu.edu::ccb7a016-d962-4776-a9af-f7d5407a80b1" providerId="AD" clId="Web-{D2C4EF58-117D-413D-BAF2-D87E7F8CB980}" dt="2022-04-19T20:17:03.827" v="44" actId="1076"/>
          <ac:cxnSpMkLst>
            <pc:docMk/>
            <pc:sldMk cId="2391793238" sldId="264"/>
            <ac:cxnSpMk id="48" creationId="{A63A45AB-7E42-BA2F-D76D-4C3C894B22EB}"/>
          </ac:cxnSpMkLst>
        </pc:cxnChg>
      </pc:sldChg>
      <pc:sldChg chg="mod modShow">
        <pc:chgData name="Pahler, Blake R" userId="S::brp21@psu.edu::ccb7a016-d962-4776-a9af-f7d5407a80b1" providerId="AD" clId="Web-{D2C4EF58-117D-413D-BAF2-D87E7F8CB980}" dt="2022-04-19T20:18:34.332" v="47"/>
        <pc:sldMkLst>
          <pc:docMk/>
          <pc:sldMk cId="2787849695" sldId="275"/>
        </pc:sldMkLst>
      </pc:sldChg>
      <pc:sldChg chg="mod modShow">
        <pc:chgData name="Pahler, Blake R" userId="S::brp21@psu.edu::ccb7a016-d962-4776-a9af-f7d5407a80b1" providerId="AD" clId="Web-{D2C4EF58-117D-413D-BAF2-D87E7F8CB980}" dt="2022-04-19T20:20:41.527" v="54"/>
        <pc:sldMkLst>
          <pc:docMk/>
          <pc:sldMk cId="3199436127" sldId="276"/>
        </pc:sldMkLst>
      </pc:sldChg>
      <pc:sldChg chg="mod modShow">
        <pc:chgData name="Pahler, Blake R" userId="S::brp21@psu.edu::ccb7a016-d962-4776-a9af-f7d5407a80b1" providerId="AD" clId="Web-{D2C4EF58-117D-413D-BAF2-D87E7F8CB980}" dt="2022-04-19T20:20:37.245" v="53"/>
        <pc:sldMkLst>
          <pc:docMk/>
          <pc:sldMk cId="723899696" sldId="277"/>
        </pc:sldMkLst>
      </pc:sldChg>
      <pc:sldChg chg="mod modShow">
        <pc:chgData name="Pahler, Blake R" userId="S::brp21@psu.edu::ccb7a016-d962-4776-a9af-f7d5407a80b1" providerId="AD" clId="Web-{D2C4EF58-117D-413D-BAF2-D87E7F8CB980}" dt="2022-04-19T20:18:41.098" v="49"/>
        <pc:sldMkLst>
          <pc:docMk/>
          <pc:sldMk cId="2827454528" sldId="278"/>
        </pc:sldMkLst>
      </pc:sldChg>
      <pc:sldChg chg="mod modShow">
        <pc:chgData name="Pahler, Blake R" userId="S::brp21@psu.edu::ccb7a016-d962-4776-a9af-f7d5407a80b1" providerId="AD" clId="Web-{D2C4EF58-117D-413D-BAF2-D87E7F8CB980}" dt="2022-04-19T20:20:44.917" v="55"/>
        <pc:sldMkLst>
          <pc:docMk/>
          <pc:sldMk cId="1012617185" sldId="279"/>
        </pc:sldMkLst>
      </pc:sldChg>
      <pc:sldChg chg="mod modShow">
        <pc:chgData name="Pahler, Blake R" userId="S::brp21@psu.edu::ccb7a016-d962-4776-a9af-f7d5407a80b1" providerId="AD" clId="Web-{D2C4EF58-117D-413D-BAF2-D87E7F8CB980}" dt="2022-04-19T20:18:37.942" v="48"/>
        <pc:sldMkLst>
          <pc:docMk/>
          <pc:sldMk cId="3447172039" sldId="280"/>
        </pc:sldMkLst>
      </pc:sldChg>
      <pc:sldChg chg="mod modShow">
        <pc:chgData name="Pahler, Blake R" userId="S::brp21@psu.edu::ccb7a016-d962-4776-a9af-f7d5407a80b1" providerId="AD" clId="Web-{D2C4EF58-117D-413D-BAF2-D87E7F8CB980}" dt="2022-04-19T20:18:44.505" v="50"/>
        <pc:sldMkLst>
          <pc:docMk/>
          <pc:sldMk cId="1224891964" sldId="281"/>
        </pc:sldMkLst>
      </pc:sldChg>
      <pc:sldChg chg="mod modShow">
        <pc:chgData name="Pahler, Blake R" userId="S::brp21@psu.edu::ccb7a016-d962-4776-a9af-f7d5407a80b1" providerId="AD" clId="Web-{D2C4EF58-117D-413D-BAF2-D87E7F8CB980}" dt="2022-04-19T20:18:48.645" v="51"/>
        <pc:sldMkLst>
          <pc:docMk/>
          <pc:sldMk cId="1313569881" sldId="282"/>
        </pc:sldMkLst>
      </pc:sldChg>
      <pc:sldChg chg="modSp new ord">
        <pc:chgData name="Pahler, Blake R" userId="S::brp21@psu.edu::ccb7a016-d962-4776-a9af-f7d5407a80b1" providerId="AD" clId="Web-{D2C4EF58-117D-413D-BAF2-D87E7F8CB980}" dt="2022-04-19T21:06:00.919" v="80" actId="20577"/>
        <pc:sldMkLst>
          <pc:docMk/>
          <pc:sldMk cId="888609628" sldId="283"/>
        </pc:sldMkLst>
        <pc:spChg chg="mod">
          <ac:chgData name="Pahler, Blake R" userId="S::brp21@psu.edu::ccb7a016-d962-4776-a9af-f7d5407a80b1" providerId="AD" clId="Web-{D2C4EF58-117D-413D-BAF2-D87E7F8CB980}" dt="2022-04-19T21:06:00.919" v="80" actId="20577"/>
          <ac:spMkLst>
            <pc:docMk/>
            <pc:sldMk cId="888609628" sldId="283"/>
            <ac:spMk id="2" creationId="{62F56C3E-CD6F-EA35-296F-183C01B03F83}"/>
          </ac:spMkLst>
        </pc:spChg>
      </pc:sldChg>
      <pc:sldChg chg="modSp add replId">
        <pc:chgData name="Pahler, Blake R" userId="S::brp21@psu.edu::ccb7a016-d962-4776-a9af-f7d5407a80b1" providerId="AD" clId="Web-{D2C4EF58-117D-413D-BAF2-D87E7F8CB980}" dt="2022-04-19T21:06:07.466" v="81" actId="20577"/>
        <pc:sldMkLst>
          <pc:docMk/>
          <pc:sldMk cId="3287937808" sldId="284"/>
        </pc:sldMkLst>
        <pc:spChg chg="mod">
          <ac:chgData name="Pahler, Blake R" userId="S::brp21@psu.edu::ccb7a016-d962-4776-a9af-f7d5407a80b1" providerId="AD" clId="Web-{D2C4EF58-117D-413D-BAF2-D87E7F8CB980}" dt="2022-04-19T21:06:07.466" v="81" actId="20577"/>
          <ac:spMkLst>
            <pc:docMk/>
            <pc:sldMk cId="3287937808" sldId="284"/>
            <ac:spMk id="2" creationId="{62F56C3E-CD6F-EA35-296F-183C01B03F83}"/>
          </ac:spMkLst>
        </pc:spChg>
      </pc:sldChg>
      <pc:sldChg chg="modSp new">
        <pc:chgData name="Pahler, Blake R" userId="S::brp21@psu.edu::ccb7a016-d962-4776-a9af-f7d5407a80b1" providerId="AD" clId="Web-{D2C4EF58-117D-413D-BAF2-D87E7F8CB980}" dt="2022-04-19T21:06:30.483" v="93" actId="20577"/>
        <pc:sldMkLst>
          <pc:docMk/>
          <pc:sldMk cId="1894446415" sldId="285"/>
        </pc:sldMkLst>
        <pc:spChg chg="mod">
          <ac:chgData name="Pahler, Blake R" userId="S::brp21@psu.edu::ccb7a016-d962-4776-a9af-f7d5407a80b1" providerId="AD" clId="Web-{D2C4EF58-117D-413D-BAF2-D87E7F8CB980}" dt="2022-04-19T21:06:30.483" v="93" actId="20577"/>
          <ac:spMkLst>
            <pc:docMk/>
            <pc:sldMk cId="1894446415" sldId="285"/>
            <ac:spMk id="2" creationId="{2983FDE7-90F0-1557-DE80-9313DE978A41}"/>
          </ac:spMkLst>
        </pc:spChg>
      </pc:sldChg>
      <pc:sldChg chg="addSp delSp modSp add replId">
        <pc:chgData name="Pahler, Blake R" userId="S::brp21@psu.edu::ccb7a016-d962-4776-a9af-f7d5407a80b1" providerId="AD" clId="Web-{D2C4EF58-117D-413D-BAF2-D87E7F8CB980}" dt="2022-04-19T21:07:51.001" v="105" actId="20577"/>
        <pc:sldMkLst>
          <pc:docMk/>
          <pc:sldMk cId="2720283267" sldId="286"/>
        </pc:sldMkLst>
        <pc:spChg chg="mod">
          <ac:chgData name="Pahler, Blake R" userId="S::brp21@psu.edu::ccb7a016-d962-4776-a9af-f7d5407a80b1" providerId="AD" clId="Web-{D2C4EF58-117D-413D-BAF2-D87E7F8CB980}" dt="2022-04-19T21:07:51.001" v="105" actId="20577"/>
          <ac:spMkLst>
            <pc:docMk/>
            <pc:sldMk cId="2720283267" sldId="286"/>
            <ac:spMk id="2" creationId="{169B5151-CDE2-B1C8-84EA-976EB86164C4}"/>
          </ac:spMkLst>
        </pc:spChg>
        <pc:spChg chg="mod">
          <ac:chgData name="Pahler, Blake R" userId="S::brp21@psu.edu::ccb7a016-d962-4776-a9af-f7d5407a80b1" providerId="AD" clId="Web-{D2C4EF58-117D-413D-BAF2-D87E7F8CB980}" dt="2022-04-19T21:07:31.250" v="97" actId="20577"/>
          <ac:spMkLst>
            <pc:docMk/>
            <pc:sldMk cId="2720283267" sldId="286"/>
            <ac:spMk id="3" creationId="{687DC6A0-2942-9D1D-4802-815C0B0C6445}"/>
          </ac:spMkLst>
        </pc:spChg>
        <pc:picChg chg="add del">
          <ac:chgData name="Pahler, Blake R" userId="S::brp21@psu.edu::ccb7a016-d962-4776-a9af-f7d5407a80b1" providerId="AD" clId="Web-{D2C4EF58-117D-413D-BAF2-D87E7F8CB980}" dt="2022-04-19T21:07:26.453" v="96"/>
          <ac:picMkLst>
            <pc:docMk/>
            <pc:sldMk cId="2720283267" sldId="286"/>
            <ac:picMk id="5" creationId="{F0921189-72C9-C81C-843F-E77F08123E7B}"/>
          </ac:picMkLst>
        </pc:picChg>
      </pc:sldChg>
      <pc:sldChg chg="modSp new ord">
        <pc:chgData name="Pahler, Blake R" userId="S::brp21@psu.edu::ccb7a016-d962-4776-a9af-f7d5407a80b1" providerId="AD" clId="Web-{D2C4EF58-117D-413D-BAF2-D87E7F8CB980}" dt="2022-04-19T21:08:48.440" v="113" actId="20577"/>
        <pc:sldMkLst>
          <pc:docMk/>
          <pc:sldMk cId="3106665138" sldId="287"/>
        </pc:sldMkLst>
        <pc:spChg chg="mod">
          <ac:chgData name="Pahler, Blake R" userId="S::brp21@psu.edu::ccb7a016-d962-4776-a9af-f7d5407a80b1" providerId="AD" clId="Web-{D2C4EF58-117D-413D-BAF2-D87E7F8CB980}" dt="2022-04-19T21:08:48.440" v="113" actId="20577"/>
          <ac:spMkLst>
            <pc:docMk/>
            <pc:sldMk cId="3106665138" sldId="287"/>
            <ac:spMk id="2" creationId="{AF67AB46-E67B-B5D2-4658-031D6DC90DB7}"/>
          </ac:spMkLst>
        </pc:spChg>
      </pc:sldChg>
      <pc:sldChg chg="modSp new">
        <pc:chgData name="Pahler, Blake R" userId="S::brp21@psu.edu::ccb7a016-d962-4776-a9af-f7d5407a80b1" providerId="AD" clId="Web-{D2C4EF58-117D-413D-BAF2-D87E7F8CB980}" dt="2022-04-19T21:11:02.476" v="142" actId="20577"/>
        <pc:sldMkLst>
          <pc:docMk/>
          <pc:sldMk cId="1213774553" sldId="288"/>
        </pc:sldMkLst>
        <pc:spChg chg="mod">
          <ac:chgData name="Pahler, Blake R" userId="S::brp21@psu.edu::ccb7a016-d962-4776-a9af-f7d5407a80b1" providerId="AD" clId="Web-{D2C4EF58-117D-413D-BAF2-D87E7F8CB980}" dt="2022-04-19T21:09:39.223" v="123" actId="20577"/>
          <ac:spMkLst>
            <pc:docMk/>
            <pc:sldMk cId="1213774553" sldId="288"/>
            <ac:spMk id="2" creationId="{6E7CA15B-140B-F801-1D05-F196AB4783F0}"/>
          </ac:spMkLst>
        </pc:spChg>
        <pc:spChg chg="mod">
          <ac:chgData name="Pahler, Blake R" userId="S::brp21@psu.edu::ccb7a016-d962-4776-a9af-f7d5407a80b1" providerId="AD" clId="Web-{D2C4EF58-117D-413D-BAF2-D87E7F8CB980}" dt="2022-04-19T21:11:02.476" v="142" actId="20577"/>
          <ac:spMkLst>
            <pc:docMk/>
            <pc:sldMk cId="1213774553" sldId="288"/>
            <ac:spMk id="3" creationId="{A5B1FD68-476C-FD2E-E720-48793E39C007}"/>
          </ac:spMkLst>
        </pc:spChg>
      </pc:sldChg>
    </pc:docChg>
  </pc:docChgLst>
  <pc:docChgLst>
    <pc:chgData name="Mazzocco, Anthony" userId="S::akm6037@psu.edu::f7ef0671-7314-4893-ae41-cbf48cc70227" providerId="AD" clId="Web-{571FA478-7F43-4408-A61E-0C41F810EC7B}"/>
    <pc:docChg chg="modSld sldOrd">
      <pc:chgData name="Mazzocco, Anthony" userId="S::akm6037@psu.edu::f7ef0671-7314-4893-ae41-cbf48cc70227" providerId="AD" clId="Web-{571FA478-7F43-4408-A61E-0C41F810EC7B}" dt="2022-04-20T16:09:42.483" v="39"/>
      <pc:docMkLst>
        <pc:docMk/>
      </pc:docMkLst>
      <pc:sldChg chg="modSp">
        <pc:chgData name="Mazzocco, Anthony" userId="S::akm6037@psu.edu::f7ef0671-7314-4893-ae41-cbf48cc70227" providerId="AD" clId="Web-{571FA478-7F43-4408-A61E-0C41F810EC7B}" dt="2022-04-20T16:08:27.340" v="38" actId="20577"/>
        <pc:sldMkLst>
          <pc:docMk/>
          <pc:sldMk cId="876082549" sldId="262"/>
        </pc:sldMkLst>
        <pc:spChg chg="mod">
          <ac:chgData name="Mazzocco, Anthony" userId="S::akm6037@psu.edu::f7ef0671-7314-4893-ae41-cbf48cc70227" providerId="AD" clId="Web-{571FA478-7F43-4408-A61E-0C41F810EC7B}" dt="2022-04-20T16:08:27.340" v="38" actId="20577"/>
          <ac:spMkLst>
            <pc:docMk/>
            <pc:sldMk cId="876082549" sldId="262"/>
            <ac:spMk id="3" creationId="{F5120F74-4C35-44F4-93EB-8041A07806BE}"/>
          </ac:spMkLst>
        </pc:spChg>
      </pc:sldChg>
      <pc:sldChg chg="modSp">
        <pc:chgData name="Mazzocco, Anthony" userId="S::akm6037@psu.edu::f7ef0671-7314-4893-ae41-cbf48cc70227" providerId="AD" clId="Web-{571FA478-7F43-4408-A61E-0C41F810EC7B}" dt="2022-04-20T16:05:53.820" v="33" actId="20577"/>
        <pc:sldMkLst>
          <pc:docMk/>
          <pc:sldMk cId="2391793238" sldId="264"/>
        </pc:sldMkLst>
        <pc:spChg chg="mod">
          <ac:chgData name="Mazzocco, Anthony" userId="S::akm6037@psu.edu::f7ef0671-7314-4893-ae41-cbf48cc70227" providerId="AD" clId="Web-{571FA478-7F43-4408-A61E-0C41F810EC7B}" dt="2022-04-20T16:05:53.820" v="33" actId="20577"/>
          <ac:spMkLst>
            <pc:docMk/>
            <pc:sldMk cId="2391793238" sldId="264"/>
            <ac:spMk id="30" creationId="{BCA2C24C-B136-451A-A60F-5CF9EBC1B336}"/>
          </ac:spMkLst>
        </pc:spChg>
      </pc:sldChg>
      <pc:sldChg chg="ord">
        <pc:chgData name="Mazzocco, Anthony" userId="S::akm6037@psu.edu::f7ef0671-7314-4893-ae41-cbf48cc70227" providerId="AD" clId="Web-{571FA478-7F43-4408-A61E-0C41F810EC7B}" dt="2022-04-20T16:09:42.483" v="39"/>
        <pc:sldMkLst>
          <pc:docMk/>
          <pc:sldMk cId="1213774553" sldId="288"/>
        </pc:sldMkLst>
      </pc:sldChg>
    </pc:docChg>
  </pc:docChgLst>
  <pc:docChgLst>
    <pc:chgData name="Pahler, Blake R" userId="S::brp21@psu.edu::ccb7a016-d962-4776-a9af-f7d5407a80b1" providerId="AD" clId="Web-{F2FB04FA-BC6E-44CD-A500-CE7110213334}"/>
    <pc:docChg chg="delSld modSld">
      <pc:chgData name="Pahler, Blake R" userId="S::brp21@psu.edu::ccb7a016-d962-4776-a9af-f7d5407a80b1" providerId="AD" clId="Web-{F2FB04FA-BC6E-44CD-A500-CE7110213334}" dt="2022-04-22T02:59:41.206" v="334" actId="20577"/>
      <pc:docMkLst>
        <pc:docMk/>
      </pc:docMkLst>
      <pc:sldChg chg="addSp delSp modSp">
        <pc:chgData name="Pahler, Blake R" userId="S::brp21@psu.edu::ccb7a016-d962-4776-a9af-f7d5407a80b1" providerId="AD" clId="Web-{F2FB04FA-BC6E-44CD-A500-CE7110213334}" dt="2022-04-22T02:30:29.755" v="227"/>
        <pc:sldMkLst>
          <pc:docMk/>
          <pc:sldMk cId="2391793238" sldId="264"/>
        </pc:sldMkLst>
        <pc:spChg chg="mod topLvl">
          <ac:chgData name="Pahler, Blake R" userId="S::brp21@psu.edu::ccb7a016-d962-4776-a9af-f7d5407a80b1" providerId="AD" clId="Web-{F2FB04FA-BC6E-44CD-A500-CE7110213334}" dt="2022-04-22T02:30:15.146" v="219" actId="1076"/>
          <ac:spMkLst>
            <pc:docMk/>
            <pc:sldMk cId="2391793238" sldId="264"/>
            <ac:spMk id="4" creationId="{BC965828-997E-4CA7-82F4-563D1D931664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5" actId="1076"/>
          <ac:spMkLst>
            <pc:docMk/>
            <pc:sldMk cId="2391793238" sldId="264"/>
            <ac:spMk id="5" creationId="{DA5B7D61-C3E8-4B76-8475-6D57C231CC70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4" actId="1076"/>
          <ac:spMkLst>
            <pc:docMk/>
            <pc:sldMk cId="2391793238" sldId="264"/>
            <ac:spMk id="7" creationId="{873A7F0B-31DE-4C51-87BC-32AE7ECCC18B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17" actId="1076"/>
          <ac:spMkLst>
            <pc:docMk/>
            <pc:sldMk cId="2391793238" sldId="264"/>
            <ac:spMk id="8" creationId="{1D7BCCD0-DFF4-4E2A-A96C-6BFF8DAA78AA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198" actId="1076"/>
          <ac:spMkLst>
            <pc:docMk/>
            <pc:sldMk cId="2391793238" sldId="264"/>
            <ac:spMk id="9" creationId="{3EED32E6-4797-4C73-9BDF-23C7D5542596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3" actId="1076"/>
          <ac:spMkLst>
            <pc:docMk/>
            <pc:sldMk cId="2391793238" sldId="264"/>
            <ac:spMk id="11" creationId="{4B73C257-CFD9-4C8E-B97E-75CFD26A664A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2" actId="1076"/>
          <ac:spMkLst>
            <pc:docMk/>
            <pc:sldMk cId="2391793238" sldId="264"/>
            <ac:spMk id="12" creationId="{7B563F38-766E-418A-BCF2-FD3B5CFA317B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20.208" v="226" actId="1076"/>
          <ac:spMkLst>
            <pc:docMk/>
            <pc:sldMk cId="2391793238" sldId="264"/>
            <ac:spMk id="15" creationId="{430B268B-ACED-4458-AA88-148257AC02EC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196" actId="1076"/>
          <ac:spMkLst>
            <pc:docMk/>
            <pc:sldMk cId="2391793238" sldId="264"/>
            <ac:spMk id="17" creationId="{5C089714-4A13-5C41-DB03-11C2FB427D90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0" actId="1076"/>
          <ac:spMkLst>
            <pc:docMk/>
            <pc:sldMk cId="2391793238" sldId="264"/>
            <ac:spMk id="18" creationId="{9DA84D91-AE8C-438B-A566-44B24C2E420B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18" actId="1076"/>
          <ac:spMkLst>
            <pc:docMk/>
            <pc:sldMk cId="2391793238" sldId="264"/>
            <ac:spMk id="19" creationId="{ABF6A9A2-10D5-45A3-A702-4F0A48899247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09" actId="1076"/>
          <ac:spMkLst>
            <pc:docMk/>
            <pc:sldMk cId="2391793238" sldId="264"/>
            <ac:spMk id="30" creationId="{BCA2C24C-B136-451A-A60F-5CF9EBC1B336}"/>
          </ac:spMkLst>
        </pc:spChg>
        <pc:grpChg chg="add del mod">
          <ac:chgData name="Pahler, Blake R" userId="S::brp21@psu.edu::ccb7a016-d962-4776-a9af-f7d5407a80b1" providerId="AD" clId="Web-{F2FB04FA-BC6E-44CD-A500-CE7110213334}" dt="2022-04-22T02:30:06.817" v="85"/>
          <ac:grpSpMkLst>
            <pc:docMk/>
            <pc:sldMk cId="2391793238" sldId="264"/>
            <ac:grpSpMk id="16" creationId="{C7033B1F-EC55-9B64-55A8-9CFDEC49625F}"/>
          </ac:grpSpMkLst>
        </pc:grpChg>
        <pc:grpChg chg="add">
          <ac:chgData name="Pahler, Blake R" userId="S::brp21@psu.edu::ccb7a016-d962-4776-a9af-f7d5407a80b1" providerId="AD" clId="Web-{F2FB04FA-BC6E-44CD-A500-CE7110213334}" dt="2022-04-22T02:30:29.755" v="227"/>
          <ac:grpSpMkLst>
            <pc:docMk/>
            <pc:sldMk cId="2391793238" sldId="264"/>
            <ac:grpSpMk id="21" creationId="{80CF2709-3CD3-59A8-BC3E-7122CDEFF526}"/>
          </ac:grpSpMkLst>
        </pc:grpChg>
        <pc:cxnChg chg="mod topLvl">
          <ac:chgData name="Pahler, Blake R" userId="S::brp21@psu.edu::ccb7a016-d962-4776-a9af-f7d5407a80b1" providerId="AD" clId="Web-{F2FB04FA-BC6E-44CD-A500-CE7110213334}" dt="2022-04-22T02:30:15.146" v="207" actId="1076"/>
          <ac:cxnSpMkLst>
            <pc:docMk/>
            <pc:sldMk cId="2391793238" sldId="264"/>
            <ac:cxnSpMk id="3" creationId="{A39E0DCA-FAA9-4043-9EE6-ADD5C6E6AE7E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5" actId="1076"/>
          <ac:cxnSpMkLst>
            <pc:docMk/>
            <pc:sldMk cId="2391793238" sldId="264"/>
            <ac:cxnSpMk id="10" creationId="{4132A41D-3278-4E5E-AF40-642C2C430913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21" actId="1076"/>
          <ac:cxnSpMkLst>
            <pc:docMk/>
            <pc:sldMk cId="2391793238" sldId="264"/>
            <ac:cxnSpMk id="13" creationId="{3A72968B-30C0-4BEE-81D7-356684691E4C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6" actId="1076"/>
          <ac:cxnSpMkLst>
            <pc:docMk/>
            <pc:sldMk cId="2391793238" sldId="264"/>
            <ac:cxnSpMk id="14" creationId="{77034280-D68B-441C-84C0-693710B4E230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7" actId="1076"/>
          <ac:cxnSpMkLst>
            <pc:docMk/>
            <pc:sldMk cId="2391793238" sldId="264"/>
            <ac:cxnSpMk id="20" creationId="{96B980A1-CFCE-4169-B76F-F98E1E5D4EF4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5" actId="1076"/>
          <ac:cxnSpMkLst>
            <pc:docMk/>
            <pc:sldMk cId="2391793238" sldId="264"/>
            <ac:cxnSpMk id="22" creationId="{3A21F3FA-20F8-97BA-3D23-F1B7A67F431C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5" actId="1076"/>
          <ac:cxnSpMkLst>
            <pc:docMk/>
            <pc:sldMk cId="2391793238" sldId="264"/>
            <ac:cxnSpMk id="25" creationId="{44CA68E3-C16A-4113-8F1C-297E209CCA05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4" actId="1076"/>
          <ac:cxnSpMkLst>
            <pc:docMk/>
            <pc:sldMk cId="2391793238" sldId="264"/>
            <ac:cxnSpMk id="26" creationId="{794EB0FB-6227-422F-A3BC-6A604B7532C9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3" actId="1076"/>
          <ac:cxnSpMkLst>
            <pc:docMk/>
            <pc:sldMk cId="2391793238" sldId="264"/>
            <ac:cxnSpMk id="27" creationId="{696C9F26-CFB6-4ECD-A1AD-06FD9343B14E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2" actId="1076"/>
          <ac:cxnSpMkLst>
            <pc:docMk/>
            <pc:sldMk cId="2391793238" sldId="264"/>
            <ac:cxnSpMk id="28" creationId="{A12F4D1F-F587-4A5A-83DF-E96D4A959FF3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1" actId="1076"/>
          <ac:cxnSpMkLst>
            <pc:docMk/>
            <pc:sldMk cId="2391793238" sldId="264"/>
            <ac:cxnSpMk id="29" creationId="{3F4E98C7-E48A-4665-ACC4-CE03050CEC3C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0" actId="1076"/>
          <ac:cxnSpMkLst>
            <pc:docMk/>
            <pc:sldMk cId="2391793238" sldId="264"/>
            <ac:cxnSpMk id="31" creationId="{BC0DAEF3-FDBC-4F86-A033-EDC27E911C05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8" actId="1076"/>
          <ac:cxnSpMkLst>
            <pc:docMk/>
            <pc:sldMk cId="2391793238" sldId="264"/>
            <ac:cxnSpMk id="33" creationId="{2B062FA6-CAA4-4E5B-BD54-95FA623E22E7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6" actId="1076"/>
          <ac:cxnSpMkLst>
            <pc:docMk/>
            <pc:sldMk cId="2391793238" sldId="264"/>
            <ac:cxnSpMk id="35" creationId="{AAB2BA3D-8006-4778-909D-3DD0D1336559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4" actId="1076"/>
          <ac:cxnSpMkLst>
            <pc:docMk/>
            <pc:sldMk cId="2391793238" sldId="264"/>
            <ac:cxnSpMk id="36" creationId="{228E1B39-E024-4EAE-8EBB-1A5689AEF638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3" actId="1076"/>
          <ac:cxnSpMkLst>
            <pc:docMk/>
            <pc:sldMk cId="2391793238" sldId="264"/>
            <ac:cxnSpMk id="37" creationId="{37557D51-B7E2-4D94-901A-181C6E4417C1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2" actId="1076"/>
          <ac:cxnSpMkLst>
            <pc:docMk/>
            <pc:sldMk cId="2391793238" sldId="264"/>
            <ac:cxnSpMk id="38" creationId="{9A496D24-309C-44D2-80B0-BB2161E0678F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1" actId="1076"/>
          <ac:cxnSpMkLst>
            <pc:docMk/>
            <pc:sldMk cId="2391793238" sldId="264"/>
            <ac:cxnSpMk id="39" creationId="{DAB73F96-F789-4E48-A064-5015E229EB7C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0" actId="1076"/>
          <ac:cxnSpMkLst>
            <pc:docMk/>
            <pc:sldMk cId="2391793238" sldId="264"/>
            <ac:cxnSpMk id="40" creationId="{68ACAF80-51F1-474B-9E8E-ECE724587384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4" actId="1076"/>
          <ac:cxnSpMkLst>
            <pc:docMk/>
            <pc:sldMk cId="2391793238" sldId="264"/>
            <ac:cxnSpMk id="44" creationId="{29B97A70-B21C-8EA8-778E-7A3DFD940B87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3" actId="1076"/>
          <ac:cxnSpMkLst>
            <pc:docMk/>
            <pc:sldMk cId="2391793238" sldId="264"/>
            <ac:cxnSpMk id="46" creationId="{1CB1E008-E1C4-A230-6DE4-40A7F5FD0262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2" actId="1076"/>
          <ac:cxnSpMkLst>
            <pc:docMk/>
            <pc:sldMk cId="2391793238" sldId="264"/>
            <ac:cxnSpMk id="47" creationId="{59041877-C991-8562-7531-0B8EF1ECB291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1" actId="1076"/>
          <ac:cxnSpMkLst>
            <pc:docMk/>
            <pc:sldMk cId="2391793238" sldId="264"/>
            <ac:cxnSpMk id="48" creationId="{A63A45AB-7E42-BA2F-D76D-4C3C894B22EB}"/>
          </ac:cxnSpMkLst>
        </pc:cxnChg>
      </pc:sldChg>
      <pc:sldChg chg="modSp">
        <pc:chgData name="Pahler, Blake R" userId="S::brp21@psu.edu::ccb7a016-d962-4776-a9af-f7d5407a80b1" providerId="AD" clId="Web-{F2FB04FA-BC6E-44CD-A500-CE7110213334}" dt="2022-04-22T02:43:43.432" v="295" actId="20577"/>
        <pc:sldMkLst>
          <pc:docMk/>
          <pc:sldMk cId="1088457952" sldId="265"/>
        </pc:sldMkLst>
        <pc:spChg chg="mod">
          <ac:chgData name="Pahler, Blake R" userId="S::brp21@psu.edu::ccb7a016-d962-4776-a9af-f7d5407a80b1" providerId="AD" clId="Web-{F2FB04FA-BC6E-44CD-A500-CE7110213334}" dt="2022-04-22T02:43:43.432" v="295" actId="20577"/>
          <ac:spMkLst>
            <pc:docMk/>
            <pc:sldMk cId="1088457952" sldId="265"/>
            <ac:spMk id="3" creationId="{3EBC9E0B-028E-4687-AD98-4CB675E72EA7}"/>
          </ac:spMkLst>
        </pc:spChg>
      </pc:sldChg>
      <pc:sldChg chg="del">
        <pc:chgData name="Pahler, Blake R" userId="S::brp21@psu.edu::ccb7a016-d962-4776-a9af-f7d5407a80b1" providerId="AD" clId="Web-{F2FB04FA-BC6E-44CD-A500-CE7110213334}" dt="2022-04-22T02:48:42.895" v="296"/>
        <pc:sldMkLst>
          <pc:docMk/>
          <pc:sldMk cId="3745112757" sldId="270"/>
        </pc:sldMkLst>
      </pc:sldChg>
      <pc:sldChg chg="addSp delSp modSp mod modClrScheme chgLayout">
        <pc:chgData name="Pahler, Blake R" userId="S::brp21@psu.edu::ccb7a016-d962-4776-a9af-f7d5407a80b1" providerId="AD" clId="Web-{F2FB04FA-BC6E-44CD-A500-CE7110213334}" dt="2022-04-22T02:23:55.950" v="79" actId="1076"/>
        <pc:sldMkLst>
          <pc:docMk/>
          <pc:sldMk cId="1882829629" sldId="272"/>
        </pc:sldMkLst>
        <pc:spChg chg="mod ord">
          <ac:chgData name="Pahler, Blake R" userId="S::brp21@psu.edu::ccb7a016-d962-4776-a9af-f7d5407a80b1" providerId="AD" clId="Web-{F2FB04FA-BC6E-44CD-A500-CE7110213334}" dt="2022-04-22T02:23:04.371" v="71"/>
          <ac:spMkLst>
            <pc:docMk/>
            <pc:sldMk cId="1882829629" sldId="272"/>
            <ac:spMk id="2" creationId="{2F096907-E9BF-41F1-B2DF-3086E3DFFE17}"/>
          </ac:spMkLst>
        </pc:spChg>
        <pc:spChg chg="mod ord">
          <ac:chgData name="Pahler, Blake R" userId="S::brp21@psu.edu::ccb7a016-d962-4776-a9af-f7d5407a80b1" providerId="AD" clId="Web-{F2FB04FA-BC6E-44CD-A500-CE7110213334}" dt="2022-04-22T02:23:04.371" v="71"/>
          <ac:spMkLst>
            <pc:docMk/>
            <pc:sldMk cId="1882829629" sldId="272"/>
            <ac:spMk id="3" creationId="{779B1858-2B96-4EA4-8DBA-49C7B09F508D}"/>
          </ac:spMkLst>
        </pc:spChg>
        <pc:spChg chg="mod ord">
          <ac:chgData name="Pahler, Blake R" userId="S::brp21@psu.edu::ccb7a016-d962-4776-a9af-f7d5407a80b1" providerId="AD" clId="Web-{F2FB04FA-BC6E-44CD-A500-CE7110213334}" dt="2022-04-22T02:23:04.371" v="71"/>
          <ac:spMkLst>
            <pc:docMk/>
            <pc:sldMk cId="1882829629" sldId="272"/>
            <ac:spMk id="4" creationId="{2A0F1D77-080B-4C49-9DEF-6D9594C3F4A6}"/>
          </ac:spMkLst>
        </pc:spChg>
        <pc:picChg chg="add mod">
          <ac:chgData name="Pahler, Blake R" userId="S::brp21@psu.edu::ccb7a016-d962-4776-a9af-f7d5407a80b1" providerId="AD" clId="Web-{F2FB04FA-BC6E-44CD-A500-CE7110213334}" dt="2022-04-22T02:23:55.950" v="79" actId="1076"/>
          <ac:picMkLst>
            <pc:docMk/>
            <pc:sldMk cId="1882829629" sldId="272"/>
            <ac:picMk id="5" creationId="{234C8047-30BC-2019-9ADD-058BCBE0A56F}"/>
          </ac:picMkLst>
        </pc:picChg>
        <pc:picChg chg="del">
          <ac:chgData name="Pahler, Blake R" userId="S::brp21@psu.edu::ccb7a016-d962-4776-a9af-f7d5407a80b1" providerId="AD" clId="Web-{F2FB04FA-BC6E-44CD-A500-CE7110213334}" dt="2022-04-22T02:23:44.434" v="76"/>
          <ac:picMkLst>
            <pc:docMk/>
            <pc:sldMk cId="1882829629" sldId="272"/>
            <ac:picMk id="6" creationId="{8E8C7DBC-81B1-9C19-1F40-BCF2218C1D1B}"/>
          </ac:picMkLst>
        </pc:picChg>
      </pc:sldChg>
      <pc:sldChg chg="del">
        <pc:chgData name="Pahler, Blake R" userId="S::brp21@psu.edu::ccb7a016-d962-4776-a9af-f7d5407a80b1" providerId="AD" clId="Web-{F2FB04FA-BC6E-44CD-A500-CE7110213334}" dt="2022-04-22T02:57:55.595" v="302"/>
        <pc:sldMkLst>
          <pc:docMk/>
          <pc:sldMk cId="2787849695" sldId="275"/>
        </pc:sldMkLst>
      </pc:sldChg>
      <pc:sldChg chg="del">
        <pc:chgData name="Pahler, Blake R" userId="S::brp21@psu.edu::ccb7a016-d962-4776-a9af-f7d5407a80b1" providerId="AD" clId="Web-{F2FB04FA-BC6E-44CD-A500-CE7110213334}" dt="2022-04-22T02:50:45.570" v="297"/>
        <pc:sldMkLst>
          <pc:docMk/>
          <pc:sldMk cId="3199436127" sldId="276"/>
        </pc:sldMkLst>
      </pc:sldChg>
      <pc:sldChg chg="del">
        <pc:chgData name="Pahler, Blake R" userId="S::brp21@psu.edu::ccb7a016-d962-4776-a9af-f7d5407a80b1" providerId="AD" clId="Web-{F2FB04FA-BC6E-44CD-A500-CE7110213334}" dt="2022-04-22T02:57:59.689" v="304"/>
        <pc:sldMkLst>
          <pc:docMk/>
          <pc:sldMk cId="2827454528" sldId="278"/>
        </pc:sldMkLst>
      </pc:sldChg>
      <pc:sldChg chg="del">
        <pc:chgData name="Pahler, Blake R" userId="S::brp21@psu.edu::ccb7a016-d962-4776-a9af-f7d5407a80b1" providerId="AD" clId="Web-{F2FB04FA-BC6E-44CD-A500-CE7110213334}" dt="2022-04-22T02:50:56.804" v="298"/>
        <pc:sldMkLst>
          <pc:docMk/>
          <pc:sldMk cId="1012617185" sldId="279"/>
        </pc:sldMkLst>
      </pc:sldChg>
      <pc:sldChg chg="del">
        <pc:chgData name="Pahler, Blake R" userId="S::brp21@psu.edu::ccb7a016-d962-4776-a9af-f7d5407a80b1" providerId="AD" clId="Web-{F2FB04FA-BC6E-44CD-A500-CE7110213334}" dt="2022-04-22T02:57:57.689" v="303"/>
        <pc:sldMkLst>
          <pc:docMk/>
          <pc:sldMk cId="3447172039" sldId="280"/>
        </pc:sldMkLst>
      </pc:sldChg>
      <pc:sldChg chg="del">
        <pc:chgData name="Pahler, Blake R" userId="S::brp21@psu.edu::ccb7a016-d962-4776-a9af-f7d5407a80b1" providerId="AD" clId="Web-{F2FB04FA-BC6E-44CD-A500-CE7110213334}" dt="2022-04-22T02:58:01.173" v="305"/>
        <pc:sldMkLst>
          <pc:docMk/>
          <pc:sldMk cId="1224891964" sldId="281"/>
        </pc:sldMkLst>
      </pc:sldChg>
      <pc:sldChg chg="del">
        <pc:chgData name="Pahler, Blake R" userId="S::brp21@psu.edu::ccb7a016-d962-4776-a9af-f7d5407a80b1" providerId="AD" clId="Web-{F2FB04FA-BC6E-44CD-A500-CE7110213334}" dt="2022-04-22T02:58:04.095" v="306"/>
        <pc:sldMkLst>
          <pc:docMk/>
          <pc:sldMk cId="1313569881" sldId="282"/>
        </pc:sldMkLst>
      </pc:sldChg>
      <pc:sldChg chg="modSp">
        <pc:chgData name="Pahler, Blake R" userId="S::brp21@psu.edu::ccb7a016-d962-4776-a9af-f7d5407a80b1" providerId="AD" clId="Web-{F2FB04FA-BC6E-44CD-A500-CE7110213334}" dt="2022-04-22T02:56:43.890" v="299" actId="20577"/>
        <pc:sldMkLst>
          <pc:docMk/>
          <pc:sldMk cId="888609628" sldId="283"/>
        </pc:sldMkLst>
        <pc:spChg chg="mod">
          <ac:chgData name="Pahler, Blake R" userId="S::brp21@psu.edu::ccb7a016-d962-4776-a9af-f7d5407a80b1" providerId="AD" clId="Web-{F2FB04FA-BC6E-44CD-A500-CE7110213334}" dt="2022-04-22T02:56:43.890" v="299" actId="20577"/>
          <ac:spMkLst>
            <pc:docMk/>
            <pc:sldMk cId="888609628" sldId="283"/>
            <ac:spMk id="2" creationId="{62F56C3E-CD6F-EA35-296F-183C01B03F83}"/>
          </ac:spMkLst>
        </pc:spChg>
      </pc:sldChg>
      <pc:sldChg chg="modSp">
        <pc:chgData name="Pahler, Blake R" userId="S::brp21@psu.edu::ccb7a016-d962-4776-a9af-f7d5407a80b1" providerId="AD" clId="Web-{F2FB04FA-BC6E-44CD-A500-CE7110213334}" dt="2022-04-22T02:56:46.140" v="300" actId="20577"/>
        <pc:sldMkLst>
          <pc:docMk/>
          <pc:sldMk cId="3287937808" sldId="284"/>
        </pc:sldMkLst>
        <pc:spChg chg="mod">
          <ac:chgData name="Pahler, Blake R" userId="S::brp21@psu.edu::ccb7a016-d962-4776-a9af-f7d5407a80b1" providerId="AD" clId="Web-{F2FB04FA-BC6E-44CD-A500-CE7110213334}" dt="2022-04-22T02:56:46.140" v="300" actId="20577"/>
          <ac:spMkLst>
            <pc:docMk/>
            <pc:sldMk cId="3287937808" sldId="284"/>
            <ac:spMk id="2" creationId="{62F56C3E-CD6F-EA35-296F-183C01B03F83}"/>
          </ac:spMkLst>
        </pc:spChg>
      </pc:sldChg>
      <pc:sldChg chg="del">
        <pc:chgData name="Pahler, Blake R" userId="S::brp21@psu.edu::ccb7a016-d962-4776-a9af-f7d5407a80b1" providerId="AD" clId="Web-{F2FB04FA-BC6E-44CD-A500-CE7110213334}" dt="2022-04-22T02:57:27.672" v="301"/>
        <pc:sldMkLst>
          <pc:docMk/>
          <pc:sldMk cId="1894446415" sldId="285"/>
        </pc:sldMkLst>
      </pc:sldChg>
      <pc:sldChg chg="modSp">
        <pc:chgData name="Pahler, Blake R" userId="S::brp21@psu.edu::ccb7a016-d962-4776-a9af-f7d5407a80b1" providerId="AD" clId="Web-{F2FB04FA-BC6E-44CD-A500-CE7110213334}" dt="2022-04-22T02:27:38.158" v="84" actId="14100"/>
        <pc:sldMkLst>
          <pc:docMk/>
          <pc:sldMk cId="2720283267" sldId="286"/>
        </pc:sldMkLst>
        <pc:picChg chg="mod">
          <ac:chgData name="Pahler, Blake R" userId="S::brp21@psu.edu::ccb7a016-d962-4776-a9af-f7d5407a80b1" providerId="AD" clId="Web-{F2FB04FA-BC6E-44CD-A500-CE7110213334}" dt="2022-04-22T02:27:38.158" v="84" actId="14100"/>
          <ac:picMkLst>
            <pc:docMk/>
            <pc:sldMk cId="2720283267" sldId="286"/>
            <ac:picMk id="7" creationId="{57910EAC-1D43-FD84-E007-A8C62DB771E8}"/>
          </ac:picMkLst>
        </pc:picChg>
      </pc:sldChg>
      <pc:sldChg chg="modSp">
        <pc:chgData name="Pahler, Blake R" userId="S::brp21@psu.edu::ccb7a016-d962-4776-a9af-f7d5407a80b1" providerId="AD" clId="Web-{F2FB04FA-BC6E-44CD-A500-CE7110213334}" dt="2022-04-22T02:38:54.329" v="292"/>
        <pc:sldMkLst>
          <pc:docMk/>
          <pc:sldMk cId="4113124227" sldId="289"/>
        </pc:sldMkLst>
        <pc:spChg chg="mod">
          <ac:chgData name="Pahler, Blake R" userId="S::brp21@psu.edu::ccb7a016-d962-4776-a9af-f7d5407a80b1" providerId="AD" clId="Web-{F2FB04FA-BC6E-44CD-A500-CE7110213334}" dt="2022-04-22T02:11:00.511" v="68" actId="1076"/>
          <ac:spMkLst>
            <pc:docMk/>
            <pc:sldMk cId="4113124227" sldId="289"/>
            <ac:spMk id="7" creationId="{0D921876-5367-41D2-F418-D74CC48D5C14}"/>
          </ac:spMkLst>
        </pc:spChg>
        <pc:graphicFrameChg chg="mod modGraphic">
          <ac:chgData name="Pahler, Blake R" userId="S::brp21@psu.edu::ccb7a016-d962-4776-a9af-f7d5407a80b1" providerId="AD" clId="Web-{F2FB04FA-BC6E-44CD-A500-CE7110213334}" dt="2022-04-22T02:38:54.329" v="292"/>
          <ac:graphicFrameMkLst>
            <pc:docMk/>
            <pc:sldMk cId="4113124227" sldId="289"/>
            <ac:graphicFrameMk id="5" creationId="{B6352697-1B87-C75C-849F-581F9E3B0189}"/>
          </ac:graphicFrameMkLst>
        </pc:graphicFrameChg>
      </pc:sldChg>
      <pc:sldChg chg="modSp">
        <pc:chgData name="Pahler, Blake R" userId="S::brp21@psu.edu::ccb7a016-d962-4776-a9af-f7d5407a80b1" providerId="AD" clId="Web-{F2FB04FA-BC6E-44CD-A500-CE7110213334}" dt="2022-04-22T02:59:41.206" v="334" actId="20577"/>
        <pc:sldMkLst>
          <pc:docMk/>
          <pc:sldMk cId="783900850" sldId="292"/>
        </pc:sldMkLst>
        <pc:spChg chg="mod">
          <ac:chgData name="Pahler, Blake R" userId="S::brp21@psu.edu::ccb7a016-d962-4776-a9af-f7d5407a80b1" providerId="AD" clId="Web-{F2FB04FA-BC6E-44CD-A500-CE7110213334}" dt="2022-04-22T02:59:41.206" v="334" actId="20577"/>
          <ac:spMkLst>
            <pc:docMk/>
            <pc:sldMk cId="783900850" sldId="292"/>
            <ac:spMk id="2" creationId="{1AC5C179-150E-8772-1CD2-18DAAE46F7B9}"/>
          </ac:spMkLst>
        </pc:spChg>
        <pc:picChg chg="mod modCrop">
          <ac:chgData name="Pahler, Blake R" userId="S::brp21@psu.edu::ccb7a016-d962-4776-a9af-f7d5407a80b1" providerId="AD" clId="Web-{F2FB04FA-BC6E-44CD-A500-CE7110213334}" dt="2022-04-22T02:58:54.362" v="311" actId="1076"/>
          <ac:picMkLst>
            <pc:docMk/>
            <pc:sldMk cId="783900850" sldId="292"/>
            <ac:picMk id="5" creationId="{E8F5859A-17DE-CDDE-BDC8-A265CADA86EB}"/>
          </ac:picMkLst>
        </pc:picChg>
      </pc:sldChg>
    </pc:docChg>
  </pc:docChgLst>
  <pc:docChgLst>
    <pc:chgData name="Pahler, Blake R" userId="S::brp21@psu.edu::ccb7a016-d962-4776-a9af-f7d5407a80b1" providerId="AD" clId="Web-{F7C48284-C269-494E-9617-2B8BBE13530D}"/>
    <pc:docChg chg="modSld">
      <pc:chgData name="Pahler, Blake R" userId="S::brp21@psu.edu::ccb7a016-d962-4776-a9af-f7d5407a80b1" providerId="AD" clId="Web-{F7C48284-C269-494E-9617-2B8BBE13530D}" dt="2022-03-16T15:41:49.145" v="0"/>
      <pc:docMkLst>
        <pc:docMk/>
      </pc:docMkLst>
      <pc:sldChg chg="mod modShow">
        <pc:chgData name="Pahler, Blake R" userId="S::brp21@psu.edu::ccb7a016-d962-4776-a9af-f7d5407a80b1" providerId="AD" clId="Web-{F7C48284-C269-494E-9617-2B8BBE13530D}" dt="2022-03-16T15:41:49.145" v="0"/>
        <pc:sldMkLst>
          <pc:docMk/>
          <pc:sldMk cId="1088457952" sldId="265"/>
        </pc:sldMkLst>
      </pc:sldChg>
    </pc:docChg>
  </pc:docChgLst>
  <pc:docChgLst>
    <pc:chgData name="Pahler, Blake R" userId="S::brp21@psu.edu::ccb7a016-d962-4776-a9af-f7d5407a80b1" providerId="AD" clId="Web-{A2881230-B8B2-4C16-AF62-6672FEB60568}"/>
    <pc:docChg chg="modSld">
      <pc:chgData name="Pahler, Blake R" userId="S::brp21@psu.edu::ccb7a016-d962-4776-a9af-f7d5407a80b1" providerId="AD" clId="Web-{A2881230-B8B2-4C16-AF62-6672FEB60568}" dt="2022-04-11T20:45:59.079" v="4" actId="1076"/>
      <pc:docMkLst>
        <pc:docMk/>
      </pc:docMkLst>
      <pc:sldChg chg="addSp modSp">
        <pc:chgData name="Pahler, Blake R" userId="S::brp21@psu.edu::ccb7a016-d962-4776-a9af-f7d5407a80b1" providerId="AD" clId="Web-{A2881230-B8B2-4C16-AF62-6672FEB60568}" dt="2022-04-11T20:45:59.079" v="4" actId="1076"/>
        <pc:sldMkLst>
          <pc:docMk/>
          <pc:sldMk cId="2391793238" sldId="264"/>
        </pc:sldMkLst>
        <pc:spChg chg="mod">
          <ac:chgData name="Pahler, Blake R" userId="S::brp21@psu.edu::ccb7a016-d962-4776-a9af-f7d5407a80b1" providerId="AD" clId="Web-{A2881230-B8B2-4C16-AF62-6672FEB60568}" dt="2022-04-11T20:44:58.654" v="1" actId="1076"/>
          <ac:spMkLst>
            <pc:docMk/>
            <pc:sldMk cId="2391793238" sldId="264"/>
            <ac:spMk id="5" creationId="{DA5B7D61-C3E8-4B76-8475-6D57C231CC70}"/>
          </ac:spMkLst>
        </pc:spChg>
        <pc:grpChg chg="add mod">
          <ac:chgData name="Pahler, Blake R" userId="S::brp21@psu.edu::ccb7a016-d962-4776-a9af-f7d5407a80b1" providerId="AD" clId="Web-{A2881230-B8B2-4C16-AF62-6672FEB60568}" dt="2022-04-11T20:45:59.079" v="4" actId="1076"/>
          <ac:grpSpMkLst>
            <pc:docMk/>
            <pc:sldMk cId="2391793238" sldId="264"/>
            <ac:grpSpMk id="16" creationId="{68EB951A-82EA-B6D5-222C-F09AC0BEB1F1}"/>
          </ac:grpSpMkLst>
        </pc:grpChg>
      </pc:sldChg>
    </pc:docChg>
  </pc:docChgLst>
  <pc:docChgLst>
    <pc:chgData name="Mazzocco, Anthony" userId="S::akm6037@psu.edu::f7ef0671-7314-4893-ae41-cbf48cc70227" providerId="AD" clId="Web-{3A4A9D8B-53FF-4397-A101-AD15F9F076B3}"/>
    <pc:docChg chg="modSld">
      <pc:chgData name="Mazzocco, Anthony" userId="S::akm6037@psu.edu::f7ef0671-7314-4893-ae41-cbf48cc70227" providerId="AD" clId="Web-{3A4A9D8B-53FF-4397-A101-AD15F9F076B3}" dt="2022-04-22T03:13:36.411" v="91" actId="1076"/>
      <pc:docMkLst>
        <pc:docMk/>
      </pc:docMkLst>
      <pc:sldChg chg="modSp">
        <pc:chgData name="Mazzocco, Anthony" userId="S::akm6037@psu.edu::f7ef0671-7314-4893-ae41-cbf48cc70227" providerId="AD" clId="Web-{3A4A9D8B-53FF-4397-A101-AD15F9F076B3}" dt="2022-04-22T03:00:43.784" v="69" actId="20577"/>
        <pc:sldMkLst>
          <pc:docMk/>
          <pc:sldMk cId="3136016929" sldId="258"/>
        </pc:sldMkLst>
        <pc:spChg chg="mod">
          <ac:chgData name="Mazzocco, Anthony" userId="S::akm6037@psu.edu::f7ef0671-7314-4893-ae41-cbf48cc70227" providerId="AD" clId="Web-{3A4A9D8B-53FF-4397-A101-AD15F9F076B3}" dt="2022-04-22T03:00:43.784" v="69" actId="20577"/>
          <ac:spMkLst>
            <pc:docMk/>
            <pc:sldMk cId="3136016929" sldId="258"/>
            <ac:spMk id="2" creationId="{D007ADB1-D621-4E28-A670-A91BDEAF571C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3:13:36.411" v="91" actId="1076"/>
        <pc:sldMkLst>
          <pc:docMk/>
          <pc:sldMk cId="876082549" sldId="262"/>
        </pc:sldMkLst>
        <pc:spChg chg="mod">
          <ac:chgData name="Mazzocco, Anthony" userId="S::akm6037@psu.edu::f7ef0671-7314-4893-ae41-cbf48cc70227" providerId="AD" clId="Web-{3A4A9D8B-53FF-4397-A101-AD15F9F076B3}" dt="2022-04-22T03:13:36.411" v="91" actId="1076"/>
          <ac:spMkLst>
            <pc:docMk/>
            <pc:sldMk cId="876082549" sldId="262"/>
            <ac:spMk id="3" creationId="{F5120F74-4C35-44F4-93EB-8041A07806BE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2:32:59.703" v="67" actId="1076"/>
        <pc:sldMkLst>
          <pc:docMk/>
          <pc:sldMk cId="1882829629" sldId="272"/>
        </pc:sldMkLst>
        <pc:spChg chg="mod">
          <ac:chgData name="Mazzocco, Anthony" userId="S::akm6037@psu.edu::f7ef0671-7314-4893-ae41-cbf48cc70227" providerId="AD" clId="Web-{3A4A9D8B-53FF-4397-A101-AD15F9F076B3}" dt="2022-04-22T02:32:51.203" v="66" actId="20577"/>
          <ac:spMkLst>
            <pc:docMk/>
            <pc:sldMk cId="1882829629" sldId="272"/>
            <ac:spMk id="3" creationId="{779B1858-2B96-4EA4-8DBA-49C7B09F508D}"/>
          </ac:spMkLst>
        </pc:spChg>
        <pc:picChg chg="mod">
          <ac:chgData name="Mazzocco, Anthony" userId="S::akm6037@psu.edu::f7ef0671-7314-4893-ae41-cbf48cc70227" providerId="AD" clId="Web-{3A4A9D8B-53FF-4397-A101-AD15F9F076B3}" dt="2022-04-22T02:32:59.703" v="67" actId="1076"/>
          <ac:picMkLst>
            <pc:docMk/>
            <pc:sldMk cId="1882829629" sldId="272"/>
            <ac:picMk id="5" creationId="{234C8047-30BC-2019-9ADD-058BCBE0A56F}"/>
          </ac:picMkLst>
        </pc:picChg>
      </pc:sldChg>
      <pc:sldChg chg="modSp">
        <pc:chgData name="Mazzocco, Anthony" userId="S::akm6037@psu.edu::f7ef0671-7314-4893-ae41-cbf48cc70227" providerId="AD" clId="Web-{3A4A9D8B-53FF-4397-A101-AD15F9F076B3}" dt="2022-04-22T02:29:47.221" v="62" actId="20577"/>
        <pc:sldMkLst>
          <pc:docMk/>
          <pc:sldMk cId="3240383807" sldId="273"/>
        </pc:sldMkLst>
        <pc:spChg chg="mod">
          <ac:chgData name="Mazzocco, Anthony" userId="S::akm6037@psu.edu::f7ef0671-7314-4893-ae41-cbf48cc70227" providerId="AD" clId="Web-{3A4A9D8B-53FF-4397-A101-AD15F9F076B3}" dt="2022-04-22T02:29:47.221" v="62" actId="20577"/>
          <ac:spMkLst>
            <pc:docMk/>
            <pc:sldMk cId="3240383807" sldId="273"/>
            <ac:spMk id="3" creationId="{779B1858-2B96-4EA4-8DBA-49C7B09F508D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3:05:54.149" v="72" actId="20577"/>
        <pc:sldMkLst>
          <pc:docMk/>
          <pc:sldMk cId="3205676213" sldId="274"/>
        </pc:sldMkLst>
        <pc:spChg chg="mod">
          <ac:chgData name="Mazzocco, Anthony" userId="S::akm6037@psu.edu::f7ef0671-7314-4893-ae41-cbf48cc70227" providerId="AD" clId="Web-{3A4A9D8B-53FF-4397-A101-AD15F9F076B3}" dt="2022-04-22T03:05:54.149" v="72" actId="20577"/>
          <ac:spMkLst>
            <pc:docMk/>
            <pc:sldMk cId="3205676213" sldId="274"/>
            <ac:spMk id="3" creationId="{687DC6A0-2942-9D1D-4802-815C0B0C6445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2:32:35.702" v="65" actId="20577"/>
        <pc:sldMkLst>
          <pc:docMk/>
          <pc:sldMk cId="2720283267" sldId="286"/>
        </pc:sldMkLst>
        <pc:spChg chg="mod">
          <ac:chgData name="Mazzocco, Anthony" userId="S::akm6037@psu.edu::f7ef0671-7314-4893-ae41-cbf48cc70227" providerId="AD" clId="Web-{3A4A9D8B-53FF-4397-A101-AD15F9F076B3}" dt="2022-04-22T02:32:35.702" v="65" actId="20577"/>
          <ac:spMkLst>
            <pc:docMk/>
            <pc:sldMk cId="2720283267" sldId="286"/>
            <ac:spMk id="3" creationId="{687DC6A0-2942-9D1D-4802-815C0B0C6445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3:04:56.927" v="71" actId="20577"/>
        <pc:sldMkLst>
          <pc:docMk/>
          <pc:sldMk cId="1213774553" sldId="288"/>
        </pc:sldMkLst>
        <pc:spChg chg="mod">
          <ac:chgData name="Mazzocco, Anthony" userId="S::akm6037@psu.edu::f7ef0671-7314-4893-ae41-cbf48cc70227" providerId="AD" clId="Web-{3A4A9D8B-53FF-4397-A101-AD15F9F076B3}" dt="2022-04-22T03:04:56.927" v="71" actId="20577"/>
          <ac:spMkLst>
            <pc:docMk/>
            <pc:sldMk cId="1213774553" sldId="288"/>
            <ac:spMk id="2" creationId="{6E7CA15B-140B-F801-1D05-F196AB4783F0}"/>
          </ac:spMkLst>
        </pc:spChg>
      </pc:sldChg>
    </pc:docChg>
  </pc:docChgLst>
  <pc:docChgLst>
    <pc:chgData name="Pahler, Blake R" userId="S::brp21@psu.edu::ccb7a016-d962-4776-a9af-f7d5407a80b1" providerId="AD" clId="Web-{D5592416-CE64-4F2A-98FE-86E4133BE67E}"/>
    <pc:docChg chg="modSld sldOrd">
      <pc:chgData name="Pahler, Blake R" userId="S::brp21@psu.edu::ccb7a016-d962-4776-a9af-f7d5407a80b1" providerId="AD" clId="Web-{D5592416-CE64-4F2A-98FE-86E4133BE67E}" dt="2022-03-23T03:29:34.398" v="45" actId="20577"/>
      <pc:docMkLst>
        <pc:docMk/>
      </pc:docMkLst>
      <pc:sldChg chg="modNotes">
        <pc:chgData name="Pahler, Blake R" userId="S::brp21@psu.edu::ccb7a016-d962-4776-a9af-f7d5407a80b1" providerId="AD" clId="Web-{D5592416-CE64-4F2A-98FE-86E4133BE67E}" dt="2022-03-23T03:21:07.448" v="23"/>
        <pc:sldMkLst>
          <pc:docMk/>
          <pc:sldMk cId="3447848652" sldId="256"/>
        </pc:sldMkLst>
      </pc:sldChg>
      <pc:sldChg chg="modNotes">
        <pc:chgData name="Pahler, Blake R" userId="S::brp21@psu.edu::ccb7a016-d962-4776-a9af-f7d5407a80b1" providerId="AD" clId="Web-{D5592416-CE64-4F2A-98FE-86E4133BE67E}" dt="2022-03-23T03:20:47.698" v="20"/>
        <pc:sldMkLst>
          <pc:docMk/>
          <pc:sldMk cId="2991715248" sldId="257"/>
        </pc:sldMkLst>
      </pc:sldChg>
      <pc:sldChg chg="modNotes">
        <pc:chgData name="Pahler, Blake R" userId="S::brp21@psu.edu::ccb7a016-d962-4776-a9af-f7d5407a80b1" providerId="AD" clId="Web-{D5592416-CE64-4F2A-98FE-86E4133BE67E}" dt="2022-03-23T03:21:14.870" v="24"/>
        <pc:sldMkLst>
          <pc:docMk/>
          <pc:sldMk cId="2273706366" sldId="260"/>
        </pc:sldMkLst>
      </pc:sldChg>
      <pc:sldChg chg="modNotes">
        <pc:chgData name="Pahler, Blake R" userId="S::brp21@psu.edu::ccb7a016-d962-4776-a9af-f7d5407a80b1" providerId="AD" clId="Web-{D5592416-CE64-4F2A-98FE-86E4133BE67E}" dt="2022-03-23T03:20:54.292" v="21"/>
        <pc:sldMkLst>
          <pc:docMk/>
          <pc:sldMk cId="423126271" sldId="261"/>
        </pc:sldMkLst>
      </pc:sldChg>
      <pc:sldChg chg="modNotes">
        <pc:chgData name="Pahler, Blake R" userId="S::brp21@psu.edu::ccb7a016-d962-4776-a9af-f7d5407a80b1" providerId="AD" clId="Web-{D5592416-CE64-4F2A-98FE-86E4133BE67E}" dt="2022-03-23T03:20:21.166" v="12"/>
        <pc:sldMkLst>
          <pc:docMk/>
          <pc:sldMk cId="3709982936" sldId="263"/>
        </pc:sldMkLst>
      </pc:sldChg>
      <pc:sldChg chg="modNotes">
        <pc:chgData name="Pahler, Blake R" userId="S::brp21@psu.edu::ccb7a016-d962-4776-a9af-f7d5407a80b1" providerId="AD" clId="Web-{D5592416-CE64-4F2A-98FE-86E4133BE67E}" dt="2022-03-23T03:20:17.291" v="11"/>
        <pc:sldMkLst>
          <pc:docMk/>
          <pc:sldMk cId="2391793238" sldId="264"/>
        </pc:sldMkLst>
      </pc:sldChg>
      <pc:sldChg chg="modSp modNotes">
        <pc:chgData name="Pahler, Blake R" userId="S::brp21@psu.edu::ccb7a016-d962-4776-a9af-f7d5407a80b1" providerId="AD" clId="Web-{D5592416-CE64-4F2A-98FE-86E4133BE67E}" dt="2022-03-23T03:29:34.398" v="45" actId="20577"/>
        <pc:sldMkLst>
          <pc:docMk/>
          <pc:sldMk cId="1088457952" sldId="265"/>
        </pc:sldMkLst>
        <pc:spChg chg="mod">
          <ac:chgData name="Pahler, Blake R" userId="S::brp21@psu.edu::ccb7a016-d962-4776-a9af-f7d5407a80b1" providerId="AD" clId="Web-{D5592416-CE64-4F2A-98FE-86E4133BE67E}" dt="2022-03-23T03:29:34.398" v="45" actId="20577"/>
          <ac:spMkLst>
            <pc:docMk/>
            <pc:sldMk cId="1088457952" sldId="265"/>
            <ac:spMk id="3" creationId="{3EBC9E0B-028E-4687-AD98-4CB675E72EA7}"/>
          </ac:spMkLst>
        </pc:spChg>
      </pc:sldChg>
      <pc:sldChg chg="modNotes">
        <pc:chgData name="Pahler, Blake R" userId="S::brp21@psu.edu::ccb7a016-d962-4776-a9af-f7d5407a80b1" providerId="AD" clId="Web-{D5592416-CE64-4F2A-98FE-86E4133BE67E}" dt="2022-03-23T03:20:02.587" v="7"/>
        <pc:sldMkLst>
          <pc:docMk/>
          <pc:sldMk cId="3151713660" sldId="266"/>
        </pc:sldMkLst>
      </pc:sldChg>
      <pc:sldChg chg="ord modNotes">
        <pc:chgData name="Pahler, Blake R" userId="S::brp21@psu.edu::ccb7a016-d962-4776-a9af-f7d5407a80b1" providerId="AD" clId="Web-{D5592416-CE64-4F2A-98FE-86E4133BE67E}" dt="2022-03-23T03:22:57.154" v="26"/>
        <pc:sldMkLst>
          <pc:docMk/>
          <pc:sldMk cId="1557926751" sldId="269"/>
        </pc:sldMkLst>
      </pc:sldChg>
      <pc:sldChg chg="modNotes">
        <pc:chgData name="Pahler, Blake R" userId="S::brp21@psu.edu::ccb7a016-d962-4776-a9af-f7d5407a80b1" providerId="AD" clId="Web-{D5592416-CE64-4F2A-98FE-86E4133BE67E}" dt="2022-03-23T03:20:08.900" v="9"/>
        <pc:sldMkLst>
          <pc:docMk/>
          <pc:sldMk cId="1882829629" sldId="272"/>
        </pc:sldMkLst>
      </pc:sldChg>
      <pc:sldChg chg="modNotes">
        <pc:chgData name="Pahler, Blake R" userId="S::brp21@psu.edu::ccb7a016-d962-4776-a9af-f7d5407a80b1" providerId="AD" clId="Web-{D5592416-CE64-4F2A-98FE-86E4133BE67E}" dt="2022-03-23T03:20:06.244" v="8"/>
        <pc:sldMkLst>
          <pc:docMk/>
          <pc:sldMk cId="3240383807" sldId="273"/>
        </pc:sldMkLst>
      </pc:sldChg>
    </pc:docChg>
  </pc:docChgLst>
  <pc:docChgLst>
    <pc:chgData name="Breier, Andrew Carl" userId="S::acb5930@psu.edu::7ad64d3a-bd29-457d-90e2-120cc83d2991" providerId="AD" clId="Web-{7FA0E713-28EE-5A7A-3D4C-8E1435C7224B}"/>
    <pc:docChg chg="addSld modSld sldOrd">
      <pc:chgData name="Breier, Andrew Carl" userId="S::acb5930@psu.edu::7ad64d3a-bd29-457d-90e2-120cc83d2991" providerId="AD" clId="Web-{7FA0E713-28EE-5A7A-3D4C-8E1435C7224B}" dt="2022-04-22T03:10:58.529" v="552" actId="1076"/>
      <pc:docMkLst>
        <pc:docMk/>
      </pc:docMkLst>
      <pc:sldChg chg="modSp">
        <pc:chgData name="Breier, Andrew Carl" userId="S::acb5930@psu.edu::7ad64d3a-bd29-457d-90e2-120cc83d2991" providerId="AD" clId="Web-{7FA0E713-28EE-5A7A-3D4C-8E1435C7224B}" dt="2022-04-22T02:58:31.419" v="547" actId="20577"/>
        <pc:sldMkLst>
          <pc:docMk/>
          <pc:sldMk cId="3776772585" sldId="267"/>
        </pc:sldMkLst>
        <pc:spChg chg="mod">
          <ac:chgData name="Breier, Andrew Carl" userId="S::acb5930@psu.edu::7ad64d3a-bd29-457d-90e2-120cc83d2991" providerId="AD" clId="Web-{7FA0E713-28EE-5A7A-3D4C-8E1435C7224B}" dt="2022-04-22T02:58:31.419" v="547" actId="20577"/>
          <ac:spMkLst>
            <pc:docMk/>
            <pc:sldMk cId="3776772585" sldId="267"/>
            <ac:spMk id="3" creationId="{37B6B071-5BB3-470E-8D27-109044B63EB5}"/>
          </ac:spMkLst>
        </pc:spChg>
      </pc:sldChg>
      <pc:sldChg chg="modSp">
        <pc:chgData name="Breier, Andrew Carl" userId="S::acb5930@psu.edu::7ad64d3a-bd29-457d-90e2-120cc83d2991" providerId="AD" clId="Web-{7FA0E713-28EE-5A7A-3D4C-8E1435C7224B}" dt="2022-04-22T02:27:42.097" v="131" actId="20577"/>
        <pc:sldMkLst>
          <pc:docMk/>
          <pc:sldMk cId="3205676213" sldId="274"/>
        </pc:sldMkLst>
        <pc:spChg chg="mod">
          <ac:chgData name="Breier, Andrew Carl" userId="S::acb5930@psu.edu::7ad64d3a-bd29-457d-90e2-120cc83d2991" providerId="AD" clId="Web-{7FA0E713-28EE-5A7A-3D4C-8E1435C7224B}" dt="2022-04-22T02:27:42.097" v="131" actId="20577"/>
          <ac:spMkLst>
            <pc:docMk/>
            <pc:sldMk cId="3205676213" sldId="274"/>
            <ac:spMk id="3" creationId="{687DC6A0-2942-9D1D-4802-815C0B0C6445}"/>
          </ac:spMkLst>
        </pc:spChg>
      </pc:sldChg>
      <pc:sldChg chg="modSp ord">
        <pc:chgData name="Breier, Andrew Carl" userId="S::acb5930@psu.edu::7ad64d3a-bd29-457d-90e2-120cc83d2991" providerId="AD" clId="Web-{7FA0E713-28EE-5A7A-3D4C-8E1435C7224B}" dt="2022-04-22T02:32:17.588" v="356" actId="20577"/>
        <pc:sldMkLst>
          <pc:docMk/>
          <pc:sldMk cId="723899696" sldId="277"/>
        </pc:sldMkLst>
        <pc:spChg chg="mod">
          <ac:chgData name="Breier, Andrew Carl" userId="S::acb5930@psu.edu::7ad64d3a-bd29-457d-90e2-120cc83d2991" providerId="AD" clId="Web-{7FA0E713-28EE-5A7A-3D4C-8E1435C7224B}" dt="2022-04-22T02:32:17.588" v="356" actId="20577"/>
          <ac:spMkLst>
            <pc:docMk/>
            <pc:sldMk cId="723899696" sldId="277"/>
            <ac:spMk id="3" creationId="{33E05264-A78F-AFF4-FA2F-37CEB13E5208}"/>
          </ac:spMkLst>
        </pc:spChg>
      </pc:sldChg>
      <pc:sldChg chg="addSp modSp">
        <pc:chgData name="Breier, Andrew Carl" userId="S::acb5930@psu.edu::7ad64d3a-bd29-457d-90e2-120cc83d2991" providerId="AD" clId="Web-{7FA0E713-28EE-5A7A-3D4C-8E1435C7224B}" dt="2022-04-22T02:06:57.851" v="43" actId="14100"/>
        <pc:sldMkLst>
          <pc:docMk/>
          <pc:sldMk cId="888609628" sldId="283"/>
        </pc:sldMkLst>
        <pc:spChg chg="mod">
          <ac:chgData name="Breier, Andrew Carl" userId="S::acb5930@psu.edu::7ad64d3a-bd29-457d-90e2-120cc83d2991" providerId="AD" clId="Web-{7FA0E713-28EE-5A7A-3D4C-8E1435C7224B}" dt="2022-04-22T02:06:29.460" v="37" actId="20577"/>
          <ac:spMkLst>
            <pc:docMk/>
            <pc:sldMk cId="888609628" sldId="283"/>
            <ac:spMk id="2" creationId="{62F56C3E-CD6F-EA35-296F-183C01B03F83}"/>
          </ac:spMkLst>
        </pc:spChg>
        <pc:spChg chg="mod">
          <ac:chgData name="Breier, Andrew Carl" userId="S::acb5930@psu.edu::7ad64d3a-bd29-457d-90e2-120cc83d2991" providerId="AD" clId="Web-{7FA0E713-28EE-5A7A-3D4C-8E1435C7224B}" dt="2022-04-22T02:06:26.804" v="36" actId="20577"/>
          <ac:spMkLst>
            <pc:docMk/>
            <pc:sldMk cId="888609628" sldId="283"/>
            <ac:spMk id="3" creationId="{C57F14E3-D86F-0433-2259-93E3CB7C53A5}"/>
          </ac:spMkLst>
        </pc:spChg>
        <pc:picChg chg="add mod">
          <ac:chgData name="Breier, Andrew Carl" userId="S::acb5930@psu.edu::7ad64d3a-bd29-457d-90e2-120cc83d2991" providerId="AD" clId="Web-{7FA0E713-28EE-5A7A-3D4C-8E1435C7224B}" dt="2022-04-22T02:06:57.851" v="43" actId="14100"/>
          <ac:picMkLst>
            <pc:docMk/>
            <pc:sldMk cId="888609628" sldId="283"/>
            <ac:picMk id="5" creationId="{8592C656-4197-1580-2C69-510EB055DF46}"/>
          </ac:picMkLst>
        </pc:picChg>
      </pc:sldChg>
      <pc:sldChg chg="addSp delSp modSp">
        <pc:chgData name="Breier, Andrew Carl" userId="S::acb5930@psu.edu::7ad64d3a-bd29-457d-90e2-120cc83d2991" providerId="AD" clId="Web-{7FA0E713-28EE-5A7A-3D4C-8E1435C7224B}" dt="2022-04-22T02:56:11.478" v="545" actId="20577"/>
        <pc:sldMkLst>
          <pc:docMk/>
          <pc:sldMk cId="3287937808" sldId="284"/>
        </pc:sldMkLst>
        <pc:spChg chg="mod">
          <ac:chgData name="Breier, Andrew Carl" userId="S::acb5930@psu.edu::7ad64d3a-bd29-457d-90e2-120cc83d2991" providerId="AD" clId="Web-{7FA0E713-28EE-5A7A-3D4C-8E1435C7224B}" dt="2022-04-22T02:56:11.478" v="545" actId="20577"/>
          <ac:spMkLst>
            <pc:docMk/>
            <pc:sldMk cId="3287937808" sldId="284"/>
            <ac:spMk id="2" creationId="{62F56C3E-CD6F-EA35-296F-183C01B03F83}"/>
          </ac:spMkLst>
        </pc:spChg>
        <pc:spChg chg="mod">
          <ac:chgData name="Breier, Andrew Carl" userId="S::acb5930@psu.edu::7ad64d3a-bd29-457d-90e2-120cc83d2991" providerId="AD" clId="Web-{7FA0E713-28EE-5A7A-3D4C-8E1435C7224B}" dt="2022-04-22T02:22:59.919" v="95" actId="20577"/>
          <ac:spMkLst>
            <pc:docMk/>
            <pc:sldMk cId="3287937808" sldId="284"/>
            <ac:spMk id="3" creationId="{C57F14E3-D86F-0433-2259-93E3CB7C53A5}"/>
          </ac:spMkLst>
        </pc:spChg>
        <pc:spChg chg="add del">
          <ac:chgData name="Breier, Andrew Carl" userId="S::acb5930@psu.edu::7ad64d3a-bd29-457d-90e2-120cc83d2991" providerId="AD" clId="Web-{7FA0E713-28EE-5A7A-3D4C-8E1435C7224B}" dt="2022-04-22T02:17:55.585" v="78"/>
          <ac:spMkLst>
            <pc:docMk/>
            <pc:sldMk cId="3287937808" sldId="284"/>
            <ac:spMk id="6" creationId="{EA533FBB-5B58-CFE2-4D3A-4796856D2340}"/>
          </ac:spMkLst>
        </pc:spChg>
        <pc:spChg chg="add del mod">
          <ac:chgData name="Breier, Andrew Carl" userId="S::acb5930@psu.edu::7ad64d3a-bd29-457d-90e2-120cc83d2991" providerId="AD" clId="Web-{7FA0E713-28EE-5A7A-3D4C-8E1435C7224B}" dt="2022-04-22T02:17:57.147" v="79"/>
          <ac:spMkLst>
            <pc:docMk/>
            <pc:sldMk cId="3287937808" sldId="284"/>
            <ac:spMk id="8" creationId="{A570FB37-183F-7B03-9D77-0AFE1F7219DE}"/>
          </ac:spMkLst>
        </pc:spChg>
        <pc:spChg chg="add del mod">
          <ac:chgData name="Breier, Andrew Carl" userId="S::acb5930@psu.edu::7ad64d3a-bd29-457d-90e2-120cc83d2991" providerId="AD" clId="Web-{7FA0E713-28EE-5A7A-3D4C-8E1435C7224B}" dt="2022-04-22T02:09:33.073" v="51"/>
          <ac:spMkLst>
            <pc:docMk/>
            <pc:sldMk cId="3287937808" sldId="284"/>
            <ac:spMk id="10" creationId="{2525611E-6E39-D498-E36D-A802A5BE4C73}"/>
          </ac:spMkLst>
        </pc:spChg>
        <pc:spChg chg="add del mod">
          <ac:chgData name="Breier, Andrew Carl" userId="S::acb5930@psu.edu::7ad64d3a-bd29-457d-90e2-120cc83d2991" providerId="AD" clId="Web-{7FA0E713-28EE-5A7A-3D4C-8E1435C7224B}" dt="2022-04-22T02:18:00.460" v="81"/>
          <ac:spMkLst>
            <pc:docMk/>
            <pc:sldMk cId="3287937808" sldId="284"/>
            <ac:spMk id="12" creationId="{3BAC92ED-5EB6-0667-FC8F-D6E64A677EF2}"/>
          </ac:spMkLst>
        </pc:spChg>
        <pc:spChg chg="add del">
          <ac:chgData name="Breier, Andrew Carl" userId="S::acb5930@psu.edu::7ad64d3a-bd29-457d-90e2-120cc83d2991" providerId="AD" clId="Web-{7FA0E713-28EE-5A7A-3D4C-8E1435C7224B}" dt="2022-04-22T02:17:59.163" v="80"/>
          <ac:spMkLst>
            <pc:docMk/>
            <pc:sldMk cId="3287937808" sldId="284"/>
            <ac:spMk id="14" creationId="{14862654-A0B2-D89F-2A56-C6A28CC811A9}"/>
          </ac:spMkLst>
        </pc:spChg>
        <pc:spChg chg="add del mod">
          <ac:chgData name="Breier, Andrew Carl" userId="S::acb5930@psu.edu::7ad64d3a-bd29-457d-90e2-120cc83d2991" providerId="AD" clId="Web-{7FA0E713-28EE-5A7A-3D4C-8E1435C7224B}" dt="2022-04-22T02:18:01.866" v="82"/>
          <ac:spMkLst>
            <pc:docMk/>
            <pc:sldMk cId="3287937808" sldId="284"/>
            <ac:spMk id="16" creationId="{2DBA1D2A-3630-4528-F497-5493AA3123A8}"/>
          </ac:spMkLst>
        </pc:spChg>
        <pc:picChg chg="add mod">
          <ac:chgData name="Breier, Andrew Carl" userId="S::acb5930@psu.edu::7ad64d3a-bd29-457d-90e2-120cc83d2991" providerId="AD" clId="Web-{7FA0E713-28EE-5A7A-3D4C-8E1435C7224B}" dt="2022-04-22T02:24:13.343" v="99" actId="1076"/>
          <ac:picMkLst>
            <pc:docMk/>
            <pc:sldMk cId="3287937808" sldId="284"/>
            <ac:picMk id="17" creationId="{16EF11E0-C5AC-F511-B3E1-F4F3ED0C6DD4}"/>
          </ac:picMkLst>
        </pc:picChg>
      </pc:sldChg>
      <pc:sldChg chg="addSp delSp modSp">
        <pc:chgData name="Breier, Andrew Carl" userId="S::acb5930@psu.edu::7ad64d3a-bd29-457d-90e2-120cc83d2991" providerId="AD" clId="Web-{7FA0E713-28EE-5A7A-3D4C-8E1435C7224B}" dt="2022-04-22T02:28:25.708" v="153" actId="20577"/>
        <pc:sldMkLst>
          <pc:docMk/>
          <pc:sldMk cId="2720283267" sldId="286"/>
        </pc:sldMkLst>
        <pc:spChg chg="mod">
          <ac:chgData name="Breier, Andrew Carl" userId="S::acb5930@psu.edu::7ad64d3a-bd29-457d-90e2-120cc83d2991" providerId="AD" clId="Web-{7FA0E713-28EE-5A7A-3D4C-8E1435C7224B}" dt="2022-04-22T02:28:25.708" v="153" actId="20577"/>
          <ac:spMkLst>
            <pc:docMk/>
            <pc:sldMk cId="2720283267" sldId="286"/>
            <ac:spMk id="3" creationId="{687DC6A0-2942-9D1D-4802-815C0B0C6445}"/>
          </ac:spMkLst>
        </pc:spChg>
        <pc:picChg chg="del">
          <ac:chgData name="Breier, Andrew Carl" userId="S::acb5930@psu.edu::7ad64d3a-bd29-457d-90e2-120cc83d2991" providerId="AD" clId="Web-{7FA0E713-28EE-5A7A-3D4C-8E1435C7224B}" dt="2022-04-22T01:53:31.443" v="13"/>
          <ac:picMkLst>
            <pc:docMk/>
            <pc:sldMk cId="2720283267" sldId="286"/>
            <ac:picMk id="5" creationId="{F0921189-72C9-C81C-843F-E77F08123E7B}"/>
          </ac:picMkLst>
        </pc:picChg>
        <pc:picChg chg="add del mod">
          <ac:chgData name="Breier, Andrew Carl" userId="S::acb5930@psu.edu::7ad64d3a-bd29-457d-90e2-120cc83d2991" providerId="AD" clId="Web-{7FA0E713-28EE-5A7A-3D4C-8E1435C7224B}" dt="2022-04-22T02:26:46.612" v="101"/>
          <ac:picMkLst>
            <pc:docMk/>
            <pc:sldMk cId="2720283267" sldId="286"/>
            <ac:picMk id="6" creationId="{4C986FCC-E812-E4E2-B8A0-DB0EAC699B35}"/>
          </ac:picMkLst>
        </pc:picChg>
        <pc:picChg chg="add mod">
          <ac:chgData name="Breier, Andrew Carl" userId="S::acb5930@psu.edu::7ad64d3a-bd29-457d-90e2-120cc83d2991" providerId="AD" clId="Web-{7FA0E713-28EE-5A7A-3D4C-8E1435C7224B}" dt="2022-04-22T02:27:14.659" v="108" actId="1076"/>
          <ac:picMkLst>
            <pc:docMk/>
            <pc:sldMk cId="2720283267" sldId="286"/>
            <ac:picMk id="7" creationId="{57910EAC-1D43-FD84-E007-A8C62DB771E8}"/>
          </ac:picMkLst>
        </pc:picChg>
      </pc:sldChg>
      <pc:sldChg chg="addSp delSp modSp">
        <pc:chgData name="Breier, Andrew Carl" userId="S::acb5930@psu.edu::7ad64d3a-bd29-457d-90e2-120cc83d2991" providerId="AD" clId="Web-{7FA0E713-28EE-5A7A-3D4C-8E1435C7224B}" dt="2022-04-22T02:35:30.108" v="363" actId="1076"/>
        <pc:sldMkLst>
          <pc:docMk/>
          <pc:sldMk cId="3106665138" sldId="287"/>
        </pc:sldMkLst>
        <pc:spChg chg="del">
          <ac:chgData name="Breier, Andrew Carl" userId="S::acb5930@psu.edu::7ad64d3a-bd29-457d-90e2-120cc83d2991" providerId="AD" clId="Web-{7FA0E713-28EE-5A7A-3D4C-8E1435C7224B}" dt="2022-04-22T02:35:21.764" v="360"/>
          <ac:spMkLst>
            <pc:docMk/>
            <pc:sldMk cId="3106665138" sldId="287"/>
            <ac:spMk id="3" creationId="{A57EBB4F-6AD0-2B06-EC36-B1615D638CBC}"/>
          </ac:spMkLst>
        </pc:spChg>
        <pc:picChg chg="add mod ord">
          <ac:chgData name="Breier, Andrew Carl" userId="S::acb5930@psu.edu::7ad64d3a-bd29-457d-90e2-120cc83d2991" providerId="AD" clId="Web-{7FA0E713-28EE-5A7A-3D4C-8E1435C7224B}" dt="2022-04-22T02:35:30.108" v="363" actId="1076"/>
          <ac:picMkLst>
            <pc:docMk/>
            <pc:sldMk cId="3106665138" sldId="287"/>
            <ac:picMk id="5" creationId="{A75E1B2D-41E2-6749-68FB-0590BBA12987}"/>
          </ac:picMkLst>
        </pc:picChg>
      </pc:sldChg>
      <pc:sldChg chg="addSp delSp modSp">
        <pc:chgData name="Breier, Andrew Carl" userId="S::acb5930@psu.edu::7ad64d3a-bd29-457d-90e2-120cc83d2991" providerId="AD" clId="Web-{7FA0E713-28EE-5A7A-3D4C-8E1435C7224B}" dt="2022-04-22T03:10:58.529" v="552" actId="1076"/>
        <pc:sldMkLst>
          <pc:docMk/>
          <pc:sldMk cId="1213774553" sldId="288"/>
        </pc:sldMkLst>
        <pc:spChg chg="mod">
          <ac:chgData name="Breier, Andrew Carl" userId="S::acb5930@psu.edu::7ad64d3a-bd29-457d-90e2-120cc83d2991" providerId="AD" clId="Web-{7FA0E713-28EE-5A7A-3D4C-8E1435C7224B}" dt="2022-04-22T02:54:31.414" v="511" actId="20577"/>
          <ac:spMkLst>
            <pc:docMk/>
            <pc:sldMk cId="1213774553" sldId="288"/>
            <ac:spMk id="2" creationId="{6E7CA15B-140B-F801-1D05-F196AB4783F0}"/>
          </ac:spMkLst>
        </pc:spChg>
        <pc:spChg chg="del mod">
          <ac:chgData name="Breier, Andrew Carl" userId="S::acb5930@psu.edu::7ad64d3a-bd29-457d-90e2-120cc83d2991" providerId="AD" clId="Web-{7FA0E713-28EE-5A7A-3D4C-8E1435C7224B}" dt="2022-04-22T03:10:52.515" v="549"/>
          <ac:spMkLst>
            <pc:docMk/>
            <pc:sldMk cId="1213774553" sldId="288"/>
            <ac:spMk id="3" creationId="{A5B1FD68-476C-FD2E-E720-48793E39C007}"/>
          </ac:spMkLst>
        </pc:spChg>
        <pc:picChg chg="add del mod">
          <ac:chgData name="Breier, Andrew Carl" userId="S::acb5930@psu.edu::7ad64d3a-bd29-457d-90e2-120cc83d2991" providerId="AD" clId="Web-{7FA0E713-28EE-5A7A-3D4C-8E1435C7224B}" dt="2022-04-22T03:10:46.357" v="548"/>
          <ac:picMkLst>
            <pc:docMk/>
            <pc:sldMk cId="1213774553" sldId="288"/>
            <ac:picMk id="5" creationId="{225D3056-D3E8-F541-A7EE-546FD1A9C72D}"/>
          </ac:picMkLst>
        </pc:picChg>
        <pc:picChg chg="add mod ord">
          <ac:chgData name="Breier, Andrew Carl" userId="S::acb5930@psu.edu::7ad64d3a-bd29-457d-90e2-120cc83d2991" providerId="AD" clId="Web-{7FA0E713-28EE-5A7A-3D4C-8E1435C7224B}" dt="2022-04-22T03:10:58.529" v="552" actId="1076"/>
          <ac:picMkLst>
            <pc:docMk/>
            <pc:sldMk cId="1213774553" sldId="288"/>
            <ac:picMk id="6" creationId="{6B4DC9D0-1CC2-44B1-10AA-28182F6098C6}"/>
          </ac:picMkLst>
        </pc:picChg>
      </pc:sldChg>
      <pc:sldChg chg="modSp">
        <pc:chgData name="Breier, Andrew Carl" userId="S::acb5930@psu.edu::7ad64d3a-bd29-457d-90e2-120cc83d2991" providerId="AD" clId="Web-{7FA0E713-28EE-5A7A-3D4C-8E1435C7224B}" dt="2022-04-22T02:34:52.904" v="359"/>
        <pc:sldMkLst>
          <pc:docMk/>
          <pc:sldMk cId="4113124227" sldId="289"/>
        </pc:sldMkLst>
        <pc:graphicFrameChg chg="mod modGraphic">
          <ac:chgData name="Breier, Andrew Carl" userId="S::acb5930@psu.edu::7ad64d3a-bd29-457d-90e2-120cc83d2991" providerId="AD" clId="Web-{7FA0E713-28EE-5A7A-3D4C-8E1435C7224B}" dt="2022-04-22T02:34:52.904" v="359"/>
          <ac:graphicFrameMkLst>
            <pc:docMk/>
            <pc:sldMk cId="4113124227" sldId="289"/>
            <ac:graphicFrameMk id="5" creationId="{B6352697-1B87-C75C-849F-581F9E3B0189}"/>
          </ac:graphicFrameMkLst>
        </pc:graphicFrameChg>
      </pc:sldChg>
      <pc:sldChg chg="modSp new">
        <pc:chgData name="Breier, Andrew Carl" userId="S::acb5930@psu.edu::7ad64d3a-bd29-457d-90e2-120cc83d2991" providerId="AD" clId="Web-{7FA0E713-28EE-5A7A-3D4C-8E1435C7224B}" dt="2022-04-22T02:55:54.634" v="542" actId="20577"/>
        <pc:sldMkLst>
          <pc:docMk/>
          <pc:sldMk cId="2795587718" sldId="290"/>
        </pc:sldMkLst>
        <pc:spChg chg="mod">
          <ac:chgData name="Breier, Andrew Carl" userId="S::acb5930@psu.edu::7ad64d3a-bd29-457d-90e2-120cc83d2991" providerId="AD" clId="Web-{7FA0E713-28EE-5A7A-3D4C-8E1435C7224B}" dt="2022-04-22T02:55:48.994" v="541" actId="20577"/>
          <ac:spMkLst>
            <pc:docMk/>
            <pc:sldMk cId="2795587718" sldId="290"/>
            <ac:spMk id="2" creationId="{ED8CDC08-4404-1D54-EAC9-D84AEB936FC7}"/>
          </ac:spMkLst>
        </pc:spChg>
        <pc:spChg chg="mod">
          <ac:chgData name="Breier, Andrew Carl" userId="S::acb5930@psu.edu::7ad64d3a-bd29-457d-90e2-120cc83d2991" providerId="AD" clId="Web-{7FA0E713-28EE-5A7A-3D4C-8E1435C7224B}" dt="2022-04-22T02:55:54.634" v="542" actId="20577"/>
          <ac:spMkLst>
            <pc:docMk/>
            <pc:sldMk cId="2795587718" sldId="290"/>
            <ac:spMk id="3" creationId="{8F0B5BD8-B541-FE4D-53B3-24AACB978450}"/>
          </ac:spMkLst>
        </pc:spChg>
      </pc:sldChg>
      <pc:sldChg chg="addSp delSp modSp new mod setBg">
        <pc:chgData name="Breier, Andrew Carl" userId="S::acb5930@psu.edu::7ad64d3a-bd29-457d-90e2-120cc83d2991" providerId="AD" clId="Web-{7FA0E713-28EE-5A7A-3D4C-8E1435C7224B}" dt="2022-04-22T02:36:37.953" v="452" actId="20577"/>
        <pc:sldMkLst>
          <pc:docMk/>
          <pc:sldMk cId="2137516189" sldId="291"/>
        </pc:sldMkLst>
        <pc:spChg chg="mod ord">
          <ac:chgData name="Breier, Andrew Carl" userId="S::acb5930@psu.edu::7ad64d3a-bd29-457d-90e2-120cc83d2991" providerId="AD" clId="Web-{7FA0E713-28EE-5A7A-3D4C-8E1435C7224B}" dt="2022-04-22T02:36:07.218" v="383"/>
          <ac:spMkLst>
            <pc:docMk/>
            <pc:sldMk cId="2137516189" sldId="291"/>
            <ac:spMk id="2" creationId="{4D1F3BB3-B583-F2ED-5DE7-A287BF56D0CD}"/>
          </ac:spMkLst>
        </pc:spChg>
        <pc:spChg chg="del">
          <ac:chgData name="Breier, Andrew Carl" userId="S::acb5930@psu.edu::7ad64d3a-bd29-457d-90e2-120cc83d2991" providerId="AD" clId="Web-{7FA0E713-28EE-5A7A-3D4C-8E1435C7224B}" dt="2022-04-22T02:35:55.264" v="379"/>
          <ac:spMkLst>
            <pc:docMk/>
            <pc:sldMk cId="2137516189" sldId="291"/>
            <ac:spMk id="3" creationId="{FAA8B8EB-CACC-4F0F-EF8B-646E3F62EDD4}"/>
          </ac:spMkLst>
        </pc:spChg>
        <pc:spChg chg="mod">
          <ac:chgData name="Breier, Andrew Carl" userId="S::acb5930@psu.edu::7ad64d3a-bd29-457d-90e2-120cc83d2991" providerId="AD" clId="Web-{7FA0E713-28EE-5A7A-3D4C-8E1435C7224B}" dt="2022-04-22T02:36:07.218" v="383"/>
          <ac:spMkLst>
            <pc:docMk/>
            <pc:sldMk cId="2137516189" sldId="291"/>
            <ac:spMk id="4" creationId="{AE53F16A-917E-25CC-175A-951BA4821050}"/>
          </ac:spMkLst>
        </pc:spChg>
        <pc:spChg chg="add mod">
          <ac:chgData name="Breier, Andrew Carl" userId="S::acb5930@psu.edu::7ad64d3a-bd29-457d-90e2-120cc83d2991" providerId="AD" clId="Web-{7FA0E713-28EE-5A7A-3D4C-8E1435C7224B}" dt="2022-04-22T02:36:37.953" v="452" actId="20577"/>
          <ac:spMkLst>
            <pc:docMk/>
            <pc:sldMk cId="2137516189" sldId="291"/>
            <ac:spMk id="9" creationId="{A213295D-AAD3-9CC1-D11A-F2152D786BC5}"/>
          </ac:spMkLst>
        </pc:spChg>
        <pc:spChg chg="add">
          <ac:chgData name="Breier, Andrew Carl" userId="S::acb5930@psu.edu::7ad64d3a-bd29-457d-90e2-120cc83d2991" providerId="AD" clId="Web-{7FA0E713-28EE-5A7A-3D4C-8E1435C7224B}" dt="2022-04-22T02:36:07.218" v="383"/>
          <ac:spMkLst>
            <pc:docMk/>
            <pc:sldMk cId="2137516189" sldId="291"/>
            <ac:spMk id="16" creationId="{0917D5C4-7346-4128-A893-88F9031A327B}"/>
          </ac:spMkLst>
        </pc:spChg>
        <pc:grpChg chg="add">
          <ac:chgData name="Breier, Andrew Carl" userId="S::acb5930@psu.edu::7ad64d3a-bd29-457d-90e2-120cc83d2991" providerId="AD" clId="Web-{7FA0E713-28EE-5A7A-3D4C-8E1435C7224B}" dt="2022-04-22T02:36:07.218" v="383"/>
          <ac:grpSpMkLst>
            <pc:docMk/>
            <pc:sldMk cId="2137516189" sldId="291"/>
            <ac:grpSpMk id="12" creationId="{F6BCB397-4790-4766-82B8-F6ED3BAAB00F}"/>
          </ac:grpSpMkLst>
        </pc:grpChg>
        <pc:picChg chg="add mod ord">
          <ac:chgData name="Breier, Andrew Carl" userId="S::acb5930@psu.edu::7ad64d3a-bd29-457d-90e2-120cc83d2991" providerId="AD" clId="Web-{7FA0E713-28EE-5A7A-3D4C-8E1435C7224B}" dt="2022-04-22T02:36:07.218" v="383"/>
          <ac:picMkLst>
            <pc:docMk/>
            <pc:sldMk cId="2137516189" sldId="291"/>
            <ac:picMk id="5" creationId="{4EB835A7-740E-3F9F-86D0-417B79819DF0}"/>
          </ac:picMkLst>
        </pc:picChg>
        <pc:picChg chg="add">
          <ac:chgData name="Breier, Andrew Carl" userId="S::acb5930@psu.edu::7ad64d3a-bd29-457d-90e2-120cc83d2991" providerId="AD" clId="Web-{7FA0E713-28EE-5A7A-3D4C-8E1435C7224B}" dt="2022-04-22T02:36:07.218" v="383"/>
          <ac:picMkLst>
            <pc:docMk/>
            <pc:sldMk cId="2137516189" sldId="291"/>
            <ac:picMk id="18" creationId="{4EC06EAC-4D4E-4BEC-A580-543F5E0EDE94}"/>
          </ac:picMkLst>
        </pc:picChg>
      </pc:sldChg>
      <pc:sldChg chg="addSp delSp modSp new">
        <pc:chgData name="Breier, Andrew Carl" userId="S::acb5930@psu.edu::7ad64d3a-bd29-457d-90e2-120cc83d2991" providerId="AD" clId="Web-{7FA0E713-28EE-5A7A-3D4C-8E1435C7224B}" dt="2022-04-22T02:53:51.632" v="468" actId="1076"/>
        <pc:sldMkLst>
          <pc:docMk/>
          <pc:sldMk cId="783900850" sldId="292"/>
        </pc:sldMkLst>
        <pc:spChg chg="del">
          <ac:chgData name="Breier, Andrew Carl" userId="S::acb5930@psu.edu::7ad64d3a-bd29-457d-90e2-120cc83d2991" providerId="AD" clId="Web-{7FA0E713-28EE-5A7A-3D4C-8E1435C7224B}" dt="2022-04-22T02:53:45.241" v="465"/>
          <ac:spMkLst>
            <pc:docMk/>
            <pc:sldMk cId="783900850" sldId="292"/>
            <ac:spMk id="3" creationId="{B0307032-E228-34C6-A841-2E7DCB04C63C}"/>
          </ac:spMkLst>
        </pc:spChg>
        <pc:picChg chg="add mod ord">
          <ac:chgData name="Breier, Andrew Carl" userId="S::acb5930@psu.edu::7ad64d3a-bd29-457d-90e2-120cc83d2991" providerId="AD" clId="Web-{7FA0E713-28EE-5A7A-3D4C-8E1435C7224B}" dt="2022-04-22T02:53:51.632" v="468" actId="1076"/>
          <ac:picMkLst>
            <pc:docMk/>
            <pc:sldMk cId="783900850" sldId="292"/>
            <ac:picMk id="5" creationId="{E8F5859A-17DE-CDDE-BDC8-A265CADA86EB}"/>
          </ac:picMkLst>
        </pc:picChg>
      </pc:sldChg>
    </pc:docChg>
  </pc:docChgLst>
  <pc:docChgLst>
    <pc:chgData name="Pahler, Blake R" userId="S::brp21@psu.edu::ccb7a016-d962-4776-a9af-f7d5407a80b1" providerId="AD" clId="Web-{16C8C519-C506-4350-88BD-71729A87C3D3}"/>
    <pc:docChg chg="addSld delSld modSld">
      <pc:chgData name="Pahler, Blake R" userId="S::brp21@psu.edu::ccb7a016-d962-4776-a9af-f7d5407a80b1" providerId="AD" clId="Web-{16C8C519-C506-4350-88BD-71729A87C3D3}" dt="2022-03-24T00:31:44.068" v="156" actId="20577"/>
      <pc:docMkLst>
        <pc:docMk/>
      </pc:docMkLst>
      <pc:sldChg chg="modSp">
        <pc:chgData name="Pahler, Blake R" userId="S::brp21@psu.edu::ccb7a016-d962-4776-a9af-f7d5407a80b1" providerId="AD" clId="Web-{16C8C519-C506-4350-88BD-71729A87C3D3}" dt="2022-03-24T00:26:10.263" v="144" actId="20577"/>
        <pc:sldMkLst>
          <pc:docMk/>
          <pc:sldMk cId="2991715248" sldId="257"/>
        </pc:sldMkLst>
        <pc:spChg chg="mod">
          <ac:chgData name="Pahler, Blake R" userId="S::brp21@psu.edu::ccb7a016-d962-4776-a9af-f7d5407a80b1" providerId="AD" clId="Web-{16C8C519-C506-4350-88BD-71729A87C3D3}" dt="2022-03-24T00:26:10.263" v="144" actId="20577"/>
          <ac:spMkLst>
            <pc:docMk/>
            <pc:sldMk cId="2991715248" sldId="257"/>
            <ac:spMk id="3" creationId="{F5120F74-4C35-44F4-93EB-8041A07806BE}"/>
          </ac:spMkLst>
        </pc:spChg>
      </pc:sldChg>
      <pc:sldChg chg="modSp">
        <pc:chgData name="Pahler, Blake R" userId="S::brp21@psu.edu::ccb7a016-d962-4776-a9af-f7d5407a80b1" providerId="AD" clId="Web-{16C8C519-C506-4350-88BD-71729A87C3D3}" dt="2022-03-23T19:08:54.893" v="50" actId="20577"/>
        <pc:sldMkLst>
          <pc:docMk/>
          <pc:sldMk cId="2273706366" sldId="260"/>
        </pc:sldMkLst>
        <pc:spChg chg="mod">
          <ac:chgData name="Pahler, Blake R" userId="S::brp21@psu.edu::ccb7a016-d962-4776-a9af-f7d5407a80b1" providerId="AD" clId="Web-{16C8C519-C506-4350-88BD-71729A87C3D3}" dt="2022-03-23T19:08:54.893" v="50" actId="20577"/>
          <ac:spMkLst>
            <pc:docMk/>
            <pc:sldMk cId="2273706366" sldId="260"/>
            <ac:spMk id="3" creationId="{F5120F74-4C35-44F4-93EB-8041A07806BE}"/>
          </ac:spMkLst>
        </pc:spChg>
      </pc:sldChg>
      <pc:sldChg chg="modSp">
        <pc:chgData name="Pahler, Blake R" userId="S::brp21@psu.edu::ccb7a016-d962-4776-a9af-f7d5407a80b1" providerId="AD" clId="Web-{16C8C519-C506-4350-88BD-71729A87C3D3}" dt="2022-03-23T17:41:41.794" v="32" actId="1076"/>
        <pc:sldMkLst>
          <pc:docMk/>
          <pc:sldMk cId="423126271" sldId="261"/>
        </pc:sldMkLst>
        <pc:picChg chg="mod">
          <ac:chgData name="Pahler, Blake R" userId="S::brp21@psu.edu::ccb7a016-d962-4776-a9af-f7d5407a80b1" providerId="AD" clId="Web-{16C8C519-C506-4350-88BD-71729A87C3D3}" dt="2022-03-23T17:41:36.669" v="31" actId="1076"/>
          <ac:picMkLst>
            <pc:docMk/>
            <pc:sldMk cId="423126271" sldId="261"/>
            <ac:picMk id="4" creationId="{91ECBB3A-6A70-4D3E-9F92-7AC26A8C0AF8}"/>
          </ac:picMkLst>
        </pc:picChg>
        <pc:picChg chg="mod">
          <ac:chgData name="Pahler, Blake R" userId="S::brp21@psu.edu::ccb7a016-d962-4776-a9af-f7d5407a80b1" providerId="AD" clId="Web-{16C8C519-C506-4350-88BD-71729A87C3D3}" dt="2022-03-23T17:41:41.794" v="32" actId="1076"/>
          <ac:picMkLst>
            <pc:docMk/>
            <pc:sldMk cId="423126271" sldId="261"/>
            <ac:picMk id="5" creationId="{C4D194F8-E317-46F3-B8A6-8DC619DAA437}"/>
          </ac:picMkLst>
        </pc:picChg>
      </pc:sldChg>
      <pc:sldChg chg="modSp">
        <pc:chgData name="Pahler, Blake R" userId="S::brp21@psu.edu::ccb7a016-d962-4776-a9af-f7d5407a80b1" providerId="AD" clId="Web-{16C8C519-C506-4350-88BD-71729A87C3D3}" dt="2022-03-24T00:02:39.385" v="120" actId="20577"/>
        <pc:sldMkLst>
          <pc:docMk/>
          <pc:sldMk cId="876082549" sldId="262"/>
        </pc:sldMkLst>
        <pc:spChg chg="mod">
          <ac:chgData name="Pahler, Blake R" userId="S::brp21@psu.edu::ccb7a016-d962-4776-a9af-f7d5407a80b1" providerId="AD" clId="Web-{16C8C519-C506-4350-88BD-71729A87C3D3}" dt="2022-03-24T00:02:39.385" v="120" actId="20577"/>
          <ac:spMkLst>
            <pc:docMk/>
            <pc:sldMk cId="876082549" sldId="262"/>
            <ac:spMk id="3" creationId="{F5120F74-4C35-44F4-93EB-8041A07806BE}"/>
          </ac:spMkLst>
        </pc:spChg>
      </pc:sldChg>
      <pc:sldChg chg="modSp del">
        <pc:chgData name="Pahler, Blake R" userId="S::brp21@psu.edu::ccb7a016-d962-4776-a9af-f7d5407a80b1" providerId="AD" clId="Web-{16C8C519-C506-4350-88BD-71729A87C3D3}" dt="2022-03-24T00:15:48.481" v="123"/>
        <pc:sldMkLst>
          <pc:docMk/>
          <pc:sldMk cId="3151713660" sldId="266"/>
        </pc:sldMkLst>
        <pc:spChg chg="mod">
          <ac:chgData name="Pahler, Blake R" userId="S::brp21@psu.edu::ccb7a016-d962-4776-a9af-f7d5407a80b1" providerId="AD" clId="Web-{16C8C519-C506-4350-88BD-71729A87C3D3}" dt="2022-03-23T17:43:04.592" v="46" actId="20577"/>
          <ac:spMkLst>
            <pc:docMk/>
            <pc:sldMk cId="3151713660" sldId="266"/>
            <ac:spMk id="3" creationId="{89208518-EBC8-4846-80CE-F604238318E3}"/>
          </ac:spMkLst>
        </pc:spChg>
      </pc:sldChg>
      <pc:sldChg chg="del mod modShow">
        <pc:chgData name="Pahler, Blake R" userId="S::brp21@psu.edu::ccb7a016-d962-4776-a9af-f7d5407a80b1" providerId="AD" clId="Web-{16C8C519-C506-4350-88BD-71729A87C3D3}" dt="2022-03-24T00:15:45.497" v="122"/>
        <pc:sldMkLst>
          <pc:docMk/>
          <pc:sldMk cId="1557926751" sldId="269"/>
        </pc:sldMkLst>
      </pc:sldChg>
      <pc:sldChg chg="modSp">
        <pc:chgData name="Pahler, Blake R" userId="S::brp21@psu.edu::ccb7a016-d962-4776-a9af-f7d5407a80b1" providerId="AD" clId="Web-{16C8C519-C506-4350-88BD-71729A87C3D3}" dt="2022-03-23T19:09:07.003" v="51" actId="20577"/>
        <pc:sldMkLst>
          <pc:docMk/>
          <pc:sldMk cId="3745112757" sldId="270"/>
        </pc:sldMkLst>
        <pc:spChg chg="mod">
          <ac:chgData name="Pahler, Blake R" userId="S::brp21@psu.edu::ccb7a016-d962-4776-a9af-f7d5407a80b1" providerId="AD" clId="Web-{16C8C519-C506-4350-88BD-71729A87C3D3}" dt="2022-03-23T19:09:07.003" v="51" actId="20577"/>
          <ac:spMkLst>
            <pc:docMk/>
            <pc:sldMk cId="3745112757" sldId="270"/>
            <ac:spMk id="3" creationId="{88DE4D20-8608-4670-96FF-51A4DE60B59A}"/>
          </ac:spMkLst>
        </pc:spChg>
      </pc:sldChg>
      <pc:sldChg chg="modSp">
        <pc:chgData name="Pahler, Blake R" userId="S::brp21@psu.edu::ccb7a016-d962-4776-a9af-f7d5407a80b1" providerId="AD" clId="Web-{16C8C519-C506-4350-88BD-71729A87C3D3}" dt="2022-03-24T00:31:44.068" v="156" actId="20577"/>
        <pc:sldMkLst>
          <pc:docMk/>
          <pc:sldMk cId="1882829629" sldId="272"/>
        </pc:sldMkLst>
        <pc:spChg chg="mod">
          <ac:chgData name="Pahler, Blake R" userId="S::brp21@psu.edu::ccb7a016-d962-4776-a9af-f7d5407a80b1" providerId="AD" clId="Web-{16C8C519-C506-4350-88BD-71729A87C3D3}" dt="2022-03-24T00:31:44.068" v="156" actId="20577"/>
          <ac:spMkLst>
            <pc:docMk/>
            <pc:sldMk cId="1882829629" sldId="272"/>
            <ac:spMk id="3" creationId="{779B1858-2B96-4EA4-8DBA-49C7B09F508D}"/>
          </ac:spMkLst>
        </pc:spChg>
      </pc:sldChg>
      <pc:sldChg chg="modSp">
        <pc:chgData name="Pahler, Blake R" userId="S::brp21@psu.edu::ccb7a016-d962-4776-a9af-f7d5407a80b1" providerId="AD" clId="Web-{16C8C519-C506-4350-88BD-71729A87C3D3}" dt="2022-03-23T17:42:39.951" v="42" actId="20577"/>
        <pc:sldMkLst>
          <pc:docMk/>
          <pc:sldMk cId="3240383807" sldId="273"/>
        </pc:sldMkLst>
        <pc:spChg chg="mod">
          <ac:chgData name="Pahler, Blake R" userId="S::brp21@psu.edu::ccb7a016-d962-4776-a9af-f7d5407a80b1" providerId="AD" clId="Web-{16C8C519-C506-4350-88BD-71729A87C3D3}" dt="2022-03-23T17:42:39.951" v="42" actId="20577"/>
          <ac:spMkLst>
            <pc:docMk/>
            <pc:sldMk cId="3240383807" sldId="273"/>
            <ac:spMk id="3" creationId="{779B1858-2B96-4EA4-8DBA-49C7B09F508D}"/>
          </ac:spMkLst>
        </pc:spChg>
      </pc:sldChg>
      <pc:sldChg chg="addSp delSp modSp new">
        <pc:chgData name="Pahler, Blake R" userId="S::brp21@psu.edu::ccb7a016-d962-4776-a9af-f7d5407a80b1" providerId="AD" clId="Web-{16C8C519-C506-4350-88BD-71729A87C3D3}" dt="2022-03-24T00:16:53.467" v="129"/>
        <pc:sldMkLst>
          <pc:docMk/>
          <pc:sldMk cId="3205676213" sldId="274"/>
        </pc:sldMkLst>
        <pc:spChg chg="mo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2" creationId="{169B5151-CDE2-B1C8-84EA-976EB86164C4}"/>
          </ac:spMkLst>
        </pc:spChg>
        <pc:spChg chg="mo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3" creationId="{687DC6A0-2942-9D1D-4802-815C0B0C6445}"/>
          </ac:spMkLst>
        </pc:spChg>
        <pc:spChg chg="mo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4" creationId="{44C88D88-B0DF-5B22-9C98-3EB2CA398FD6}"/>
          </ac:spMkLst>
        </pc:spChg>
        <pc:spChg chg="del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14" creationId="{C2E52CAC-158C-4DC7-AA1C-F582FFF73C60}"/>
          </ac:spMkLst>
        </pc:spChg>
        <pc:spChg chg="ad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21" creationId="{A1698906-F123-49CB-B633-247AC48701BD}"/>
          </ac:spMkLst>
        </pc:spChg>
        <pc:spChg chg="ad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25" creationId="{5D86D9DA-31E3-48ED-9F77-2D8B649BD4E0}"/>
          </ac:spMkLst>
        </pc:spChg>
        <pc:spChg chg="ad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27" creationId="{04C6B320-AA89-4C19-89F7-71D46B26BA6B}"/>
          </ac:spMkLst>
        </pc:spChg>
        <pc:spChg chg="ad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31" creationId="{645EE119-0AC6-45BA-AE5E-A86AFE1C74C0}"/>
          </ac:spMkLst>
        </pc:spChg>
        <pc:grpChg chg="del">
          <ac:chgData name="Pahler, Blake R" userId="S::brp21@psu.edu::ccb7a016-d962-4776-a9af-f7d5407a80b1" providerId="AD" clId="Web-{16C8C519-C506-4350-88BD-71729A87C3D3}" dt="2022-03-24T00:16:53.467" v="129"/>
          <ac:grpSpMkLst>
            <pc:docMk/>
            <pc:sldMk cId="3205676213" sldId="274"/>
            <ac:grpSpMk id="10" creationId="{E7E11A8B-D353-4867-842B-40B7BABC9EED}"/>
          </ac:grpSpMkLst>
        </pc:grpChg>
        <pc:picChg chg="mod ord">
          <ac:chgData name="Pahler, Blake R" userId="S::brp21@psu.edu::ccb7a016-d962-4776-a9af-f7d5407a80b1" providerId="AD" clId="Web-{16C8C519-C506-4350-88BD-71729A87C3D3}" dt="2022-03-24T00:16:53.467" v="129"/>
          <ac:picMkLst>
            <pc:docMk/>
            <pc:sldMk cId="3205676213" sldId="274"/>
            <ac:picMk id="5" creationId="{F0921189-72C9-C81C-843F-E77F08123E7B}"/>
          </ac:picMkLst>
        </pc:picChg>
        <pc:picChg chg="del">
          <ac:chgData name="Pahler, Blake R" userId="S::brp21@psu.edu::ccb7a016-d962-4776-a9af-f7d5407a80b1" providerId="AD" clId="Web-{16C8C519-C506-4350-88BD-71729A87C3D3}" dt="2022-03-24T00:16:53.467" v="129"/>
          <ac:picMkLst>
            <pc:docMk/>
            <pc:sldMk cId="3205676213" sldId="274"/>
            <ac:picMk id="16" creationId="{83211ECD-2CC2-43D9-A32B-E8669250EF55}"/>
          </ac:picMkLst>
        </pc:picChg>
        <pc:picChg chg="add">
          <ac:chgData name="Pahler, Blake R" userId="S::brp21@psu.edu::ccb7a016-d962-4776-a9af-f7d5407a80b1" providerId="AD" clId="Web-{16C8C519-C506-4350-88BD-71729A87C3D3}" dt="2022-03-24T00:16:53.467" v="129"/>
          <ac:picMkLst>
            <pc:docMk/>
            <pc:sldMk cId="3205676213" sldId="274"/>
            <ac:picMk id="23" creationId="{12AFB628-1D2A-4F5A-8E9E-2C8E917B59E8}"/>
          </ac:picMkLst>
        </pc:picChg>
        <pc:picChg chg="add">
          <ac:chgData name="Pahler, Blake R" userId="S::brp21@psu.edu::ccb7a016-d962-4776-a9af-f7d5407a80b1" providerId="AD" clId="Web-{16C8C519-C506-4350-88BD-71729A87C3D3}" dt="2022-03-24T00:16:53.467" v="129"/>
          <ac:picMkLst>
            <pc:docMk/>
            <pc:sldMk cId="3205676213" sldId="274"/>
            <ac:picMk id="29" creationId="{4AC1383A-2DFB-422E-8FB2-1CABD96DDF9B}"/>
          </ac:picMkLst>
        </pc:picChg>
      </pc:sldChg>
      <pc:sldChg chg="addSp delSp modSp add replId">
        <pc:chgData name="Pahler, Blake R" userId="S::brp21@psu.edu::ccb7a016-d962-4776-a9af-f7d5407a80b1" providerId="AD" clId="Web-{16C8C519-C506-4350-88BD-71729A87C3D3}" dt="2022-03-23T23:41:23.619" v="74" actId="1076"/>
        <pc:sldMkLst>
          <pc:docMk/>
          <pc:sldMk cId="2787849695" sldId="275"/>
        </pc:sldMkLst>
        <pc:spChg chg="mod">
          <ac:chgData name="Pahler, Blake R" userId="S::brp21@psu.edu::ccb7a016-d962-4776-a9af-f7d5407a80b1" providerId="AD" clId="Web-{16C8C519-C506-4350-88BD-71729A87C3D3}" dt="2022-03-23T19:19:52.312" v="61" actId="20577"/>
          <ac:spMkLst>
            <pc:docMk/>
            <pc:sldMk cId="2787849695" sldId="275"/>
            <ac:spMk id="2" creationId="{169B5151-CDE2-B1C8-84EA-976EB86164C4}"/>
          </ac:spMkLst>
        </pc:spChg>
        <pc:spChg chg="del mod">
          <ac:chgData name="Pahler, Blake R" userId="S::brp21@psu.edu::ccb7a016-d962-4776-a9af-f7d5407a80b1" providerId="AD" clId="Web-{16C8C519-C506-4350-88BD-71729A87C3D3}" dt="2022-03-23T19:19:59.219" v="63"/>
          <ac:spMkLst>
            <pc:docMk/>
            <pc:sldMk cId="2787849695" sldId="275"/>
            <ac:spMk id="3" creationId="{687DC6A0-2942-9D1D-4802-815C0B0C6445}"/>
          </ac:spMkLst>
        </pc:spChg>
        <pc:picChg chg="add mod ord modCrop">
          <ac:chgData name="Pahler, Blake R" userId="S::brp21@psu.edu::ccb7a016-d962-4776-a9af-f7d5407a80b1" providerId="AD" clId="Web-{16C8C519-C506-4350-88BD-71729A87C3D3}" dt="2022-03-23T23:41:23.619" v="74" actId="1076"/>
          <ac:picMkLst>
            <pc:docMk/>
            <pc:sldMk cId="2787849695" sldId="275"/>
            <ac:picMk id="5" creationId="{39DC03C4-A8EC-4536-ADF5-83E7FD652F7E}"/>
          </ac:picMkLst>
        </pc:picChg>
      </pc:sldChg>
      <pc:sldChg chg="addSp delSp modSp add mod replId setBg">
        <pc:chgData name="Pahler, Blake R" userId="S::brp21@psu.edu::ccb7a016-d962-4776-a9af-f7d5407a80b1" providerId="AD" clId="Web-{16C8C519-C506-4350-88BD-71729A87C3D3}" dt="2022-03-23T23:45:07.015" v="97" actId="14100"/>
        <pc:sldMkLst>
          <pc:docMk/>
          <pc:sldMk cId="2827454528" sldId="278"/>
        </pc:sldMkLst>
        <pc:spChg chg="mo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2" creationId="{169B5151-CDE2-B1C8-84EA-976EB86164C4}"/>
          </ac:spMkLst>
        </pc:spChg>
        <pc:spChg chg="mod or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4" creationId="{44C88D88-B0DF-5B22-9C98-3EB2CA398FD6}"/>
          </ac:spMkLst>
        </pc:spChg>
        <pc:spChg chg="add del mod">
          <ac:chgData name="Pahler, Blake R" userId="S::brp21@psu.edu::ccb7a016-d962-4776-a9af-f7d5407a80b1" providerId="AD" clId="Web-{16C8C519-C506-4350-88BD-71729A87C3D3}" dt="2022-03-23T23:44:07.748" v="86"/>
          <ac:spMkLst>
            <pc:docMk/>
            <pc:sldMk cId="2827454528" sldId="278"/>
            <ac:spMk id="6" creationId="{03E858D0-8099-3A7C-8562-D0D764C8FAD3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11" creationId="{8BF0346C-4195-A13E-6BAF-E4137EAD4394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14" creationId="{A1698906-F123-49CB-B633-247AC48701BD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18" creationId="{5D86D9DA-31E3-48ED-9F77-2D8B649BD4E0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20" creationId="{04C6B320-AA89-4C19-89F7-71D46B26BA6B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24" creationId="{645EE119-0AC6-45BA-AE5E-A86AFE1C74C0}"/>
          </ac:spMkLst>
        </pc:spChg>
        <pc:picChg chg="del">
          <ac:chgData name="Pahler, Blake R" userId="S::brp21@psu.edu::ccb7a016-d962-4776-a9af-f7d5407a80b1" providerId="AD" clId="Web-{16C8C519-C506-4350-88BD-71729A87C3D3}" dt="2022-03-23T23:41:30.557" v="76"/>
          <ac:picMkLst>
            <pc:docMk/>
            <pc:sldMk cId="2827454528" sldId="278"/>
            <ac:picMk id="5" creationId="{39DC03C4-A8EC-4536-ADF5-83E7FD652F7E}"/>
          </ac:picMkLst>
        </pc:picChg>
        <pc:picChg chg="add mod ord modCrop">
          <ac:chgData name="Pahler, Blake R" userId="S::brp21@psu.edu::ccb7a016-d962-4776-a9af-f7d5407a80b1" providerId="AD" clId="Web-{16C8C519-C506-4350-88BD-71729A87C3D3}" dt="2022-03-23T23:45:07.015" v="97" actId="14100"/>
          <ac:picMkLst>
            <pc:docMk/>
            <pc:sldMk cId="2827454528" sldId="278"/>
            <ac:picMk id="7" creationId="{5A2561B9-AAB9-22FD-D513-C2A03A102DF1}"/>
          </ac:picMkLst>
        </pc:picChg>
        <pc:picChg chg="add">
          <ac:chgData name="Pahler, Blake R" userId="S::brp21@psu.edu::ccb7a016-d962-4776-a9af-f7d5407a80b1" providerId="AD" clId="Web-{16C8C519-C506-4350-88BD-71729A87C3D3}" dt="2022-03-23T23:44:16.936" v="88"/>
          <ac:picMkLst>
            <pc:docMk/>
            <pc:sldMk cId="2827454528" sldId="278"/>
            <ac:picMk id="16" creationId="{12AFB628-1D2A-4F5A-8E9E-2C8E917B59E8}"/>
          </ac:picMkLst>
        </pc:picChg>
        <pc:picChg chg="add">
          <ac:chgData name="Pahler, Blake R" userId="S::brp21@psu.edu::ccb7a016-d962-4776-a9af-f7d5407a80b1" providerId="AD" clId="Web-{16C8C519-C506-4350-88BD-71729A87C3D3}" dt="2022-03-23T23:44:16.936" v="88"/>
          <ac:picMkLst>
            <pc:docMk/>
            <pc:sldMk cId="2827454528" sldId="278"/>
            <ac:picMk id="22" creationId="{4AC1383A-2DFB-422E-8FB2-1CABD96DDF9B}"/>
          </ac:picMkLst>
        </pc:picChg>
      </pc:sldChg>
      <pc:sldChg chg="addSp delSp modSp">
        <pc:chgData name="Pahler, Blake R" userId="S::brp21@psu.edu::ccb7a016-d962-4776-a9af-f7d5407a80b1" providerId="AD" clId="Web-{16C8C519-C506-4350-88BD-71729A87C3D3}" dt="2022-03-23T23:51:12.602" v="112" actId="1076"/>
        <pc:sldMkLst>
          <pc:docMk/>
          <pc:sldMk cId="3447172039" sldId="280"/>
        </pc:sldMkLst>
        <pc:spChg chg="add del mod">
          <ac:chgData name="Pahler, Blake R" userId="S::brp21@psu.edu::ccb7a016-d962-4776-a9af-f7d5407a80b1" providerId="AD" clId="Web-{16C8C519-C506-4350-88BD-71729A87C3D3}" dt="2022-03-23T23:50:58.430" v="108"/>
          <ac:spMkLst>
            <pc:docMk/>
            <pc:sldMk cId="3447172039" sldId="280"/>
            <ac:spMk id="8" creationId="{92CC0BF4-110E-93FF-87A6-F934518F394B}"/>
          </ac:spMkLst>
        </pc:spChg>
        <pc:picChg chg="del">
          <ac:chgData name="Pahler, Blake R" userId="S::brp21@psu.edu::ccb7a016-d962-4776-a9af-f7d5407a80b1" providerId="AD" clId="Web-{16C8C519-C506-4350-88BD-71729A87C3D3}" dt="2022-03-23T23:50:30.773" v="103"/>
          <ac:picMkLst>
            <pc:docMk/>
            <pc:sldMk cId="3447172039" sldId="280"/>
            <ac:picMk id="5" creationId="{40E3637B-03B7-B3EE-9770-3DAA5F60D2D2}"/>
          </ac:picMkLst>
        </pc:picChg>
        <pc:picChg chg="add mod">
          <ac:chgData name="Pahler, Blake R" userId="S::brp21@psu.edu::ccb7a016-d962-4776-a9af-f7d5407a80b1" providerId="AD" clId="Web-{16C8C519-C506-4350-88BD-71729A87C3D3}" dt="2022-03-23T23:51:12.602" v="112" actId="1076"/>
          <ac:picMkLst>
            <pc:docMk/>
            <pc:sldMk cId="3447172039" sldId="280"/>
            <ac:picMk id="6" creationId="{26B4695B-5377-4E40-DE24-E484559D1E32}"/>
          </ac:picMkLst>
        </pc:picChg>
      </pc:sldChg>
    </pc:docChg>
  </pc:docChgLst>
  <pc:docChgLst>
    <pc:chgData name="Breier, Andrew Carl" userId="S::acb5930@psu.edu::7ad64d3a-bd29-457d-90e2-120cc83d2991" providerId="AD" clId="Web-{82512BFB-D633-4866-B4D5-A9193252C41B}"/>
    <pc:docChg chg="delSld">
      <pc:chgData name="Breier, Andrew Carl" userId="S::acb5930@psu.edu::7ad64d3a-bd29-457d-90e2-120cc83d2991" providerId="AD" clId="Web-{82512BFB-D633-4866-B4D5-A9193252C41B}" dt="2022-03-16T15:35:12.690" v="0"/>
      <pc:docMkLst>
        <pc:docMk/>
      </pc:docMkLst>
      <pc:sldChg chg="del">
        <pc:chgData name="Breier, Andrew Carl" userId="S::acb5930@psu.edu::7ad64d3a-bd29-457d-90e2-120cc83d2991" providerId="AD" clId="Web-{82512BFB-D633-4866-B4D5-A9193252C41B}" dt="2022-03-16T15:35:12.690" v="0"/>
        <pc:sldMkLst>
          <pc:docMk/>
          <pc:sldMk cId="3073961948" sldId="273"/>
        </pc:sldMkLst>
      </pc:sldChg>
    </pc:docChg>
  </pc:docChgLst>
  <pc:docChgLst>
    <pc:chgData name="Breier, Andrew Carl" userId="S::acb5930@psu.edu::7ad64d3a-bd29-457d-90e2-120cc83d2991" providerId="AD" clId="Web-{8158D319-F6C6-58C1-832B-6DE9ADDF4B32}"/>
    <pc:docChg chg="modSld">
      <pc:chgData name="Breier, Andrew Carl" userId="S::acb5930@psu.edu::7ad64d3a-bd29-457d-90e2-120cc83d2991" providerId="AD" clId="Web-{8158D319-F6C6-58C1-832B-6DE9ADDF4B32}" dt="2022-04-14T19:27:43.260" v="108" actId="14100"/>
      <pc:docMkLst>
        <pc:docMk/>
      </pc:docMkLst>
      <pc:sldChg chg="addSp delSp modSp">
        <pc:chgData name="Breier, Andrew Carl" userId="S::acb5930@psu.edu::7ad64d3a-bd29-457d-90e2-120cc83d2991" providerId="AD" clId="Web-{8158D319-F6C6-58C1-832B-6DE9ADDF4B32}" dt="2022-04-14T19:27:43.260" v="108" actId="14100"/>
        <pc:sldMkLst>
          <pc:docMk/>
          <pc:sldMk cId="2391793238" sldId="264"/>
        </pc:sldMkLst>
        <pc:spChg chg="mod">
          <ac:chgData name="Breier, Andrew Carl" userId="S::acb5930@psu.edu::7ad64d3a-bd29-457d-90e2-120cc83d2991" providerId="AD" clId="Web-{8158D319-F6C6-58C1-832B-6DE9ADDF4B32}" dt="2022-04-14T19:25:45.580" v="90" actId="1076"/>
          <ac:spMkLst>
            <pc:docMk/>
            <pc:sldMk cId="2391793238" sldId="264"/>
            <ac:spMk id="8" creationId="{1D7BCCD0-DFF4-4E2A-A96C-6BFF8DAA78AA}"/>
          </ac:spMkLst>
        </pc:spChg>
        <pc:spChg chg="mod">
          <ac:chgData name="Breier, Andrew Carl" userId="S::acb5930@psu.edu::7ad64d3a-bd29-457d-90e2-120cc83d2991" providerId="AD" clId="Web-{8158D319-F6C6-58C1-832B-6DE9ADDF4B32}" dt="2022-04-14T19:20:54.076" v="35" actId="14100"/>
          <ac:spMkLst>
            <pc:docMk/>
            <pc:sldMk cId="2391793238" sldId="264"/>
            <ac:spMk id="12" creationId="{7B563F38-766E-418A-BCF2-FD3B5CFA317B}"/>
          </ac:spMkLst>
        </pc:spChg>
        <pc:spChg chg="mod">
          <ac:chgData name="Breier, Andrew Carl" userId="S::acb5930@psu.edu::7ad64d3a-bd29-457d-90e2-120cc83d2991" providerId="AD" clId="Web-{8158D319-F6C6-58C1-832B-6DE9ADDF4B32}" dt="2022-04-14T19:23:44.806" v="70" actId="1076"/>
          <ac:spMkLst>
            <pc:docMk/>
            <pc:sldMk cId="2391793238" sldId="264"/>
            <ac:spMk id="15" creationId="{430B268B-ACED-4458-AA88-148257AC02EC}"/>
          </ac:spMkLst>
        </pc:spChg>
        <pc:spChg chg="add mod ord">
          <ac:chgData name="Breier, Andrew Carl" userId="S::acb5930@psu.edu::7ad64d3a-bd29-457d-90e2-120cc83d2991" providerId="AD" clId="Web-{8158D319-F6C6-58C1-832B-6DE9ADDF4B32}" dt="2022-04-14T19:26:37.850" v="97"/>
          <ac:spMkLst>
            <pc:docMk/>
            <pc:sldMk cId="2391793238" sldId="264"/>
            <ac:spMk id="17" creationId="{5C089714-4A13-5C41-DB03-11C2FB427D90}"/>
          </ac:spMkLst>
        </pc:spChg>
        <pc:spChg chg="mod">
          <ac:chgData name="Breier, Andrew Carl" userId="S::acb5930@psu.edu::7ad64d3a-bd29-457d-90e2-120cc83d2991" providerId="AD" clId="Web-{8158D319-F6C6-58C1-832B-6DE9ADDF4B32}" dt="2022-04-14T19:25:32.736" v="86" actId="1076"/>
          <ac:spMkLst>
            <pc:docMk/>
            <pc:sldMk cId="2391793238" sldId="264"/>
            <ac:spMk id="19" creationId="{ABF6A9A2-10D5-45A3-A702-4F0A48899247}"/>
          </ac:spMkLst>
        </pc:spChg>
        <pc:spChg chg="mod">
          <ac:chgData name="Breier, Andrew Carl" userId="S::acb5930@psu.edu::7ad64d3a-bd29-457d-90e2-120cc83d2991" providerId="AD" clId="Web-{8158D319-F6C6-58C1-832B-6DE9ADDF4B32}" dt="2022-04-14T19:25:03.062" v="83" actId="1076"/>
          <ac:spMkLst>
            <pc:docMk/>
            <pc:sldMk cId="2391793238" sldId="264"/>
            <ac:spMk id="30" creationId="{BCA2C24C-B136-451A-A60F-5CF9EBC1B336}"/>
          </ac:spMkLst>
        </pc:spChg>
        <pc:grpChg chg="add del mod">
          <ac:chgData name="Breier, Andrew Carl" userId="S::acb5930@psu.edu::7ad64d3a-bd29-457d-90e2-120cc83d2991" providerId="AD" clId="Web-{8158D319-F6C6-58C1-832B-6DE9ADDF4B32}" dt="2022-04-14T19:25:00.280" v="82" actId="1076"/>
          <ac:grpSpMkLst>
            <pc:docMk/>
            <pc:sldMk cId="2391793238" sldId="264"/>
            <ac:grpSpMk id="16" creationId="{68EB951A-82EA-B6D5-222C-F09AC0BEB1F1}"/>
          </ac:grpSpMkLst>
        </pc:grpChg>
        <pc:cxnChg chg="mod">
          <ac:chgData name="Breier, Andrew Carl" userId="S::acb5930@psu.edu::7ad64d3a-bd29-457d-90e2-120cc83d2991" providerId="AD" clId="Web-{8158D319-F6C6-58C1-832B-6DE9ADDF4B32}" dt="2022-04-14T19:25:56.175" v="92" actId="14100"/>
          <ac:cxnSpMkLst>
            <pc:docMk/>
            <pc:sldMk cId="2391793238" sldId="264"/>
            <ac:cxnSpMk id="10" creationId="{4132A41D-3278-4E5E-AF40-642C2C430913}"/>
          </ac:cxnSpMkLst>
        </pc:cxnChg>
        <pc:cxnChg chg="mod ord">
          <ac:chgData name="Breier, Andrew Carl" userId="S::acb5930@psu.edu::7ad64d3a-bd29-457d-90e2-120cc83d2991" providerId="AD" clId="Web-{8158D319-F6C6-58C1-832B-6DE9ADDF4B32}" dt="2022-04-14T19:26:52.616" v="98" actId="14100"/>
          <ac:cxnSpMkLst>
            <pc:docMk/>
            <pc:sldMk cId="2391793238" sldId="264"/>
            <ac:cxnSpMk id="20" creationId="{96B980A1-CFCE-4169-B76F-F98E1E5D4EF4}"/>
          </ac:cxnSpMkLst>
        </pc:cxnChg>
        <pc:cxnChg chg="del">
          <ac:chgData name="Breier, Andrew Carl" userId="S::acb5930@psu.edu::7ad64d3a-bd29-457d-90e2-120cc83d2991" providerId="AD" clId="Web-{8158D319-F6C6-58C1-832B-6DE9ADDF4B32}" dt="2022-04-14T19:17:52.688" v="0"/>
          <ac:cxnSpMkLst>
            <pc:docMk/>
            <pc:sldMk cId="2391793238" sldId="264"/>
            <ac:cxnSpMk id="21" creationId="{3500F72D-9A6B-4167-8B0B-28D8C6BA39A3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7:26.681" v="105" actId="14100"/>
          <ac:cxnSpMkLst>
            <pc:docMk/>
            <pc:sldMk cId="2391793238" sldId="264"/>
            <ac:cxnSpMk id="22" creationId="{3A21F3FA-20F8-97BA-3D23-F1B7A67F431C}"/>
          </ac:cxnSpMkLst>
        </pc:cxnChg>
        <pc:cxnChg chg="del">
          <ac:chgData name="Breier, Andrew Carl" userId="S::acb5930@psu.edu::7ad64d3a-bd29-457d-90e2-120cc83d2991" providerId="AD" clId="Web-{8158D319-F6C6-58C1-832B-6DE9ADDF4B32}" dt="2022-04-14T19:18:24.144" v="9"/>
          <ac:cxnSpMkLst>
            <pc:docMk/>
            <pc:sldMk cId="2391793238" sldId="264"/>
            <ac:cxnSpMk id="23" creationId="{52675D7A-422A-4515-8C45-F530EEF8D48F}"/>
          </ac:cxnSpMkLst>
        </pc:cxnChg>
        <pc:cxnChg chg="add del mod">
          <ac:chgData name="Breier, Andrew Carl" userId="S::acb5930@psu.edu::7ad64d3a-bd29-457d-90e2-120cc83d2991" providerId="AD" clId="Web-{8158D319-F6C6-58C1-832B-6DE9ADDF4B32}" dt="2022-04-14T19:21:59.502" v="51"/>
          <ac:cxnSpMkLst>
            <pc:docMk/>
            <pc:sldMk cId="2391793238" sldId="264"/>
            <ac:cxnSpMk id="24" creationId="{1D07F4FC-0A87-B099-2883-26A5E66FF5D1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26:59.882" v="100" actId="14100"/>
          <ac:cxnSpMkLst>
            <pc:docMk/>
            <pc:sldMk cId="2391793238" sldId="264"/>
            <ac:cxnSpMk id="25" creationId="{44CA68E3-C16A-4113-8F1C-297E209CCA05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27:04.008" v="101" actId="14100"/>
          <ac:cxnSpMkLst>
            <pc:docMk/>
            <pc:sldMk cId="2391793238" sldId="264"/>
            <ac:cxnSpMk id="26" creationId="{794EB0FB-6227-422F-A3BC-6A604B7532C9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18:32.879" v="11" actId="1076"/>
          <ac:cxnSpMkLst>
            <pc:docMk/>
            <pc:sldMk cId="2391793238" sldId="264"/>
            <ac:cxnSpMk id="27" creationId="{696C9F26-CFB6-4ECD-A1AD-06FD9343B14E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18:51.583" v="15" actId="1076"/>
          <ac:cxnSpMkLst>
            <pc:docMk/>
            <pc:sldMk cId="2391793238" sldId="264"/>
            <ac:cxnSpMk id="28" creationId="{A12F4D1F-F587-4A5A-83DF-E96D4A959FF3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18:40.004" v="13" actId="14100"/>
          <ac:cxnSpMkLst>
            <pc:docMk/>
            <pc:sldMk cId="2391793238" sldId="264"/>
            <ac:cxnSpMk id="29" creationId="{3F4E98C7-E48A-4665-ACC4-CE03050CEC3C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19:03.037" v="18" actId="14100"/>
          <ac:cxnSpMkLst>
            <pc:docMk/>
            <pc:sldMk cId="2391793238" sldId="264"/>
            <ac:cxnSpMk id="31" creationId="{BC0DAEF3-FDBC-4F86-A033-EDC27E911C05}"/>
          </ac:cxnSpMkLst>
        </pc:cxnChg>
        <pc:cxnChg chg="del">
          <ac:chgData name="Breier, Andrew Carl" userId="S::acb5930@psu.edu::7ad64d3a-bd29-457d-90e2-120cc83d2991" providerId="AD" clId="Web-{8158D319-F6C6-58C1-832B-6DE9ADDF4B32}" dt="2022-04-14T19:18:11.565" v="6"/>
          <ac:cxnSpMkLst>
            <pc:docMk/>
            <pc:sldMk cId="2391793238" sldId="264"/>
            <ac:cxnSpMk id="32" creationId="{98B3E8D1-17AB-4E00-AD01-37CF42EEECBB}"/>
          </ac:cxnSpMkLst>
        </pc:cxnChg>
        <pc:cxnChg chg="add del mod">
          <ac:chgData name="Breier, Andrew Carl" userId="S::acb5930@psu.edu::7ad64d3a-bd29-457d-90e2-120cc83d2991" providerId="AD" clId="Web-{8158D319-F6C6-58C1-832B-6DE9ADDF4B32}" dt="2022-04-14T19:23:01.085" v="60"/>
          <ac:cxnSpMkLst>
            <pc:docMk/>
            <pc:sldMk cId="2391793238" sldId="264"/>
            <ac:cxnSpMk id="34" creationId="{ED4FDC0F-71AB-1760-7934-3DD0B0DC31FB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27:43.260" v="108" actId="14100"/>
          <ac:cxnSpMkLst>
            <pc:docMk/>
            <pc:sldMk cId="2391793238" sldId="264"/>
            <ac:cxnSpMk id="35" creationId="{AAB2BA3D-8006-4778-909D-3DD0D1336559}"/>
          </ac:cxnSpMkLst>
        </pc:cxnChg>
        <pc:cxnChg chg="add del mod">
          <ac:chgData name="Breier, Andrew Carl" userId="S::acb5930@psu.edu::7ad64d3a-bd29-457d-90e2-120cc83d2991" providerId="AD" clId="Web-{8158D319-F6C6-58C1-832B-6DE9ADDF4B32}" dt="2022-04-14T19:23:24.789" v="66" actId="14100"/>
          <ac:cxnSpMkLst>
            <pc:docMk/>
            <pc:sldMk cId="2391793238" sldId="264"/>
            <ac:cxnSpMk id="38" creationId="{9A496D24-309C-44D2-80B0-BB2161E0678F}"/>
          </ac:cxnSpMkLst>
        </pc:cxnChg>
        <pc:cxnChg chg="add del mod">
          <ac:chgData name="Breier, Andrew Carl" userId="S::acb5930@psu.edu::7ad64d3a-bd29-457d-90e2-120cc83d2991" providerId="AD" clId="Web-{8158D319-F6C6-58C1-832B-6DE9ADDF4B32}" dt="2022-04-14T19:23:31.321" v="67" actId="14100"/>
          <ac:cxnSpMkLst>
            <pc:docMk/>
            <pc:sldMk cId="2391793238" sldId="264"/>
            <ac:cxnSpMk id="39" creationId="{DAB73F96-F789-4E48-A064-5015E229EB7C}"/>
          </ac:cxnSpMkLst>
        </pc:cxnChg>
        <pc:cxnChg chg="add del">
          <ac:chgData name="Breier, Andrew Carl" userId="S::acb5930@psu.edu::7ad64d3a-bd29-457d-90e2-120cc83d2991" providerId="AD" clId="Web-{8158D319-F6C6-58C1-832B-6DE9ADDF4B32}" dt="2022-04-14T19:23:03.319" v="61"/>
          <ac:cxnSpMkLst>
            <pc:docMk/>
            <pc:sldMk cId="2391793238" sldId="264"/>
            <ac:cxnSpMk id="40" creationId="{68ACAF80-51F1-474B-9E8E-ECE724587384}"/>
          </ac:cxnSpMkLst>
        </pc:cxnChg>
        <pc:cxnChg chg="add del">
          <ac:chgData name="Breier, Andrew Carl" userId="S::acb5930@psu.edu::7ad64d3a-bd29-457d-90e2-120cc83d2991" providerId="AD" clId="Web-{8158D319-F6C6-58C1-832B-6DE9ADDF4B32}" dt="2022-04-14T19:18:08.580" v="5"/>
          <ac:cxnSpMkLst>
            <pc:docMk/>
            <pc:sldMk cId="2391793238" sldId="264"/>
            <ac:cxnSpMk id="41" creationId="{2A9DCE51-2853-453D-8FCE-07E4CFF569C1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4:57.280" v="81" actId="14100"/>
          <ac:cxnSpMkLst>
            <pc:docMk/>
            <pc:sldMk cId="2391793238" sldId="264"/>
            <ac:cxnSpMk id="44" creationId="{29B97A70-B21C-8EA8-778E-7A3DFD940B87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5:28.376" v="85" actId="1076"/>
          <ac:cxnSpMkLst>
            <pc:docMk/>
            <pc:sldMk cId="2391793238" sldId="264"/>
            <ac:cxnSpMk id="46" creationId="{1CB1E008-E1C4-A230-6DE4-40A7F5FD0262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7:18.759" v="104" actId="14100"/>
          <ac:cxnSpMkLst>
            <pc:docMk/>
            <pc:sldMk cId="2391793238" sldId="264"/>
            <ac:cxnSpMk id="47" creationId="{59041877-C991-8562-7531-0B8EF1ECB291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7:35.057" v="107" actId="1076"/>
          <ac:cxnSpMkLst>
            <pc:docMk/>
            <pc:sldMk cId="2391793238" sldId="264"/>
            <ac:cxnSpMk id="48" creationId="{A63A45AB-7E42-BA2F-D76D-4C3C894B22EB}"/>
          </ac:cxnSpMkLst>
        </pc:cxnChg>
      </pc:sldChg>
    </pc:docChg>
  </pc:docChgLst>
  <pc:docChgLst>
    <pc:chgData name="Blake Pahler" userId="84e128ab0a4ba402" providerId="LiveId" clId="{7F4C3B43-324C-4698-8C91-ED2A8A00B219}"/>
    <pc:docChg chg="custSel modSld">
      <pc:chgData name="Blake Pahler" userId="84e128ab0a4ba402" providerId="LiveId" clId="{7F4C3B43-324C-4698-8C91-ED2A8A00B219}" dt="2021-12-09T20:50:53.096" v="116" actId="20577"/>
      <pc:docMkLst>
        <pc:docMk/>
      </pc:docMkLst>
      <pc:sldChg chg="modNotesTx">
        <pc:chgData name="Blake Pahler" userId="84e128ab0a4ba402" providerId="LiveId" clId="{7F4C3B43-324C-4698-8C91-ED2A8A00B219}" dt="2021-12-09T20:50:53.096" v="116" actId="20577"/>
        <pc:sldMkLst>
          <pc:docMk/>
          <pc:sldMk cId="423126271" sldId="261"/>
        </pc:sldMkLst>
      </pc:sldChg>
      <pc:sldChg chg="modSp mod">
        <pc:chgData name="Blake Pahler" userId="84e128ab0a4ba402" providerId="LiveId" clId="{7F4C3B43-324C-4698-8C91-ED2A8A00B219}" dt="2021-12-09T17:30:55.894" v="1" actId="14100"/>
        <pc:sldMkLst>
          <pc:docMk/>
          <pc:sldMk cId="2391793238" sldId="264"/>
        </pc:sldMkLst>
        <pc:cxnChg chg="mod">
          <ac:chgData name="Blake Pahler" userId="84e128ab0a4ba402" providerId="LiveId" clId="{7F4C3B43-324C-4698-8C91-ED2A8A00B219}" dt="2021-12-09T17:30:55.894" v="1" actId="14100"/>
          <ac:cxnSpMkLst>
            <pc:docMk/>
            <pc:sldMk cId="2391793238" sldId="264"/>
            <ac:cxnSpMk id="26" creationId="{794EB0FB-6227-422F-A3BC-6A604B7532C9}"/>
          </ac:cxnSpMkLst>
        </pc:cxnChg>
      </pc:sldChg>
      <pc:sldChg chg="modNotesTx">
        <pc:chgData name="Blake Pahler" userId="84e128ab0a4ba402" providerId="LiveId" clId="{7F4C3B43-324C-4698-8C91-ED2A8A00B219}" dt="2021-12-09T20:26:32.479" v="7" actId="20577"/>
        <pc:sldMkLst>
          <pc:docMk/>
          <pc:sldMk cId="1557926751" sldId="269"/>
        </pc:sldMkLst>
      </pc:sldChg>
    </pc:docChg>
  </pc:docChgLst>
  <pc:docChgLst>
    <pc:chgData name="Pahler, Blake R" userId="S::brp21@psu.edu::ccb7a016-d962-4776-a9af-f7d5407a80b1" providerId="AD" clId="Web-{BEAC4292-3C4B-4D1F-8DA8-C8023ED5AE52}"/>
    <pc:docChg chg="modSld">
      <pc:chgData name="Pahler, Blake R" userId="S::brp21@psu.edu::ccb7a016-d962-4776-a9af-f7d5407a80b1" providerId="AD" clId="Web-{BEAC4292-3C4B-4D1F-8DA8-C8023ED5AE52}" dt="2022-03-19T19:18:49.892" v="25" actId="14100"/>
      <pc:docMkLst>
        <pc:docMk/>
      </pc:docMkLst>
      <pc:sldChg chg="modSp">
        <pc:chgData name="Pahler, Blake R" userId="S::brp21@psu.edu::ccb7a016-d962-4776-a9af-f7d5407a80b1" providerId="AD" clId="Web-{BEAC4292-3C4B-4D1F-8DA8-C8023ED5AE52}" dt="2022-03-19T18:24:51.492" v="4" actId="20577"/>
        <pc:sldMkLst>
          <pc:docMk/>
          <pc:sldMk cId="3447848652" sldId="256"/>
        </pc:sldMkLst>
        <pc:spChg chg="mod">
          <ac:chgData name="Pahler, Blake R" userId="S::brp21@psu.edu::ccb7a016-d962-4776-a9af-f7d5407a80b1" providerId="AD" clId="Web-{BEAC4292-3C4B-4D1F-8DA8-C8023ED5AE52}" dt="2022-03-19T18:24:51.492" v="4" actId="20577"/>
          <ac:spMkLst>
            <pc:docMk/>
            <pc:sldMk cId="3447848652" sldId="256"/>
            <ac:spMk id="3" creationId="{58289C53-4142-4164-8035-C76578A36E2B}"/>
          </ac:spMkLst>
        </pc:spChg>
      </pc:sldChg>
      <pc:sldChg chg="addSp delSp modSp">
        <pc:chgData name="Pahler, Blake R" userId="S::brp21@psu.edu::ccb7a016-d962-4776-a9af-f7d5407a80b1" providerId="AD" clId="Web-{BEAC4292-3C4B-4D1F-8DA8-C8023ED5AE52}" dt="2022-03-19T19:18:49.892" v="25" actId="14100"/>
        <pc:sldMkLst>
          <pc:docMk/>
          <pc:sldMk cId="2391793238" sldId="264"/>
        </pc:sldMkLst>
        <pc:cxnChg chg="add del mod">
          <ac:chgData name="Pahler, Blake R" userId="S::brp21@psu.edu::ccb7a016-d962-4776-a9af-f7d5407a80b1" providerId="AD" clId="Web-{BEAC4292-3C4B-4D1F-8DA8-C8023ED5AE52}" dt="2022-03-19T18:26:57.261" v="18"/>
          <ac:cxnSpMkLst>
            <pc:docMk/>
            <pc:sldMk cId="2391793238" sldId="264"/>
            <ac:cxnSpMk id="16" creationId="{0A9623D2-D4E1-472C-89CA-2958D9A07537}"/>
          </ac:cxnSpMkLst>
        </pc:cxnChg>
        <pc:cxnChg chg="add mod">
          <ac:chgData name="Pahler, Blake R" userId="S::brp21@psu.edu::ccb7a016-d962-4776-a9af-f7d5407a80b1" providerId="AD" clId="Web-{BEAC4292-3C4B-4D1F-8DA8-C8023ED5AE52}" dt="2022-03-19T19:18:49.892" v="25" actId="14100"/>
          <ac:cxnSpMkLst>
            <pc:docMk/>
            <pc:sldMk cId="2391793238" sldId="264"/>
            <ac:cxnSpMk id="16" creationId="{ED658359-907F-487C-8DA6-183D1F84D541}"/>
          </ac:cxnSpMkLst>
        </pc:cxnChg>
      </pc:sldChg>
    </pc:docChg>
  </pc:docChgLst>
  <pc:docChgLst>
    <pc:chgData name="Breier, Andrew Carl" userId="S::acb5930@psu.edu::7ad64d3a-bd29-457d-90e2-120cc83d2991" providerId="AD" clId="Web-{48E5F23D-DA8F-4618-8AC0-2814F81F2FBB}"/>
    <pc:docChg chg="addSld modSld">
      <pc:chgData name="Breier, Andrew Carl" userId="S::acb5930@psu.edu::7ad64d3a-bd29-457d-90e2-120cc83d2991" providerId="AD" clId="Web-{48E5F23D-DA8F-4618-8AC0-2814F81F2FBB}" dt="2022-03-24T14:34:23.136" v="126" actId="20577"/>
      <pc:docMkLst>
        <pc:docMk/>
      </pc:docMkLst>
      <pc:sldChg chg="modSp new">
        <pc:chgData name="Breier, Andrew Carl" userId="S::acb5930@psu.edu::7ad64d3a-bd29-457d-90e2-120cc83d2991" providerId="AD" clId="Web-{48E5F23D-DA8F-4618-8AC0-2814F81F2FBB}" dt="2022-03-24T14:34:23.136" v="126" actId="20577"/>
        <pc:sldMkLst>
          <pc:docMk/>
          <pc:sldMk cId="1313569881" sldId="282"/>
        </pc:sldMkLst>
        <pc:spChg chg="mod">
          <ac:chgData name="Breier, Andrew Carl" userId="S::acb5930@psu.edu::7ad64d3a-bd29-457d-90e2-120cc83d2991" providerId="AD" clId="Web-{48E5F23D-DA8F-4618-8AC0-2814F81F2FBB}" dt="2022-03-24T14:23:04.022" v="14" actId="20577"/>
          <ac:spMkLst>
            <pc:docMk/>
            <pc:sldMk cId="1313569881" sldId="282"/>
            <ac:spMk id="2" creationId="{83777E69-2974-F204-F6F4-6B0B623D8E6E}"/>
          </ac:spMkLst>
        </pc:spChg>
        <pc:spChg chg="mod">
          <ac:chgData name="Breier, Andrew Carl" userId="S::acb5930@psu.edu::7ad64d3a-bd29-457d-90e2-120cc83d2991" providerId="AD" clId="Web-{48E5F23D-DA8F-4618-8AC0-2814F81F2FBB}" dt="2022-03-24T14:34:23.136" v="126" actId="20577"/>
          <ac:spMkLst>
            <pc:docMk/>
            <pc:sldMk cId="1313569881" sldId="282"/>
            <ac:spMk id="3" creationId="{CB655625-9413-5233-8325-4466AA2AE5E5}"/>
          </ac:spMkLst>
        </pc:spChg>
      </pc:sldChg>
    </pc:docChg>
  </pc:docChgLst>
  <pc:docChgLst>
    <pc:chgData name="Pahler, Blake R" userId="S::brp21@psu.edu::ccb7a016-d962-4776-a9af-f7d5407a80b1" providerId="AD" clId="Web-{47226B32-6D2A-44EC-9C9F-8B5610A9CB20}"/>
    <pc:docChg chg="modSld">
      <pc:chgData name="Pahler, Blake R" userId="S::brp21@psu.edu::ccb7a016-d962-4776-a9af-f7d5407a80b1" providerId="AD" clId="Web-{47226B32-6D2A-44EC-9C9F-8B5610A9CB20}" dt="2022-03-16T15:35:39.320" v="0"/>
      <pc:docMkLst>
        <pc:docMk/>
      </pc:docMkLst>
      <pc:sldChg chg="mod modShow">
        <pc:chgData name="Pahler, Blake R" userId="S::brp21@psu.edu::ccb7a016-d962-4776-a9af-f7d5407a80b1" providerId="AD" clId="Web-{47226B32-6D2A-44EC-9C9F-8B5610A9CB20}" dt="2022-03-16T15:35:39.320" v="0"/>
        <pc:sldMkLst>
          <pc:docMk/>
          <pc:sldMk cId="1088457952" sldId="265"/>
        </pc:sldMkLst>
      </pc:sldChg>
    </pc:docChg>
  </pc:docChgLst>
  <pc:docChgLst>
    <pc:chgData name="Breier, Andrew Carl" userId="S::acb5930@psu.edu::7ad64d3a-bd29-457d-90e2-120cc83d2991" providerId="AD" clId="Web-{73DC8BA7-3D26-4BD9-8202-1FE57F9B957B}"/>
    <pc:docChg chg="modSld">
      <pc:chgData name="Breier, Andrew Carl" userId="S::acb5930@psu.edu::7ad64d3a-bd29-457d-90e2-120cc83d2991" providerId="AD" clId="Web-{73DC8BA7-3D26-4BD9-8202-1FE57F9B957B}" dt="2022-03-24T15:46:20.925" v="25" actId="20577"/>
      <pc:docMkLst>
        <pc:docMk/>
      </pc:docMkLst>
      <pc:sldChg chg="modSp">
        <pc:chgData name="Breier, Andrew Carl" userId="S::acb5930@psu.edu::7ad64d3a-bd29-457d-90e2-120cc83d2991" providerId="AD" clId="Web-{73DC8BA7-3D26-4BD9-8202-1FE57F9B957B}" dt="2022-03-24T15:45:57.393" v="17" actId="20577"/>
        <pc:sldMkLst>
          <pc:docMk/>
          <pc:sldMk cId="3240383807" sldId="273"/>
        </pc:sldMkLst>
        <pc:spChg chg="mod">
          <ac:chgData name="Breier, Andrew Carl" userId="S::acb5930@psu.edu::7ad64d3a-bd29-457d-90e2-120cc83d2991" providerId="AD" clId="Web-{73DC8BA7-3D26-4BD9-8202-1FE57F9B957B}" dt="2022-03-24T15:45:57.393" v="17" actId="20577"/>
          <ac:spMkLst>
            <pc:docMk/>
            <pc:sldMk cId="3240383807" sldId="273"/>
            <ac:spMk id="3" creationId="{779B1858-2B96-4EA4-8DBA-49C7B09F508D}"/>
          </ac:spMkLst>
        </pc:spChg>
      </pc:sldChg>
      <pc:sldChg chg="modSp">
        <pc:chgData name="Breier, Andrew Carl" userId="S::acb5930@psu.edu::7ad64d3a-bd29-457d-90e2-120cc83d2991" providerId="AD" clId="Web-{73DC8BA7-3D26-4BD9-8202-1FE57F9B957B}" dt="2022-03-24T15:46:20.925" v="25" actId="20577"/>
        <pc:sldMkLst>
          <pc:docMk/>
          <pc:sldMk cId="3205676213" sldId="274"/>
        </pc:sldMkLst>
        <pc:spChg chg="mod">
          <ac:chgData name="Breier, Andrew Carl" userId="S::acb5930@psu.edu::7ad64d3a-bd29-457d-90e2-120cc83d2991" providerId="AD" clId="Web-{73DC8BA7-3D26-4BD9-8202-1FE57F9B957B}" dt="2022-03-24T15:46:20.925" v="25" actId="20577"/>
          <ac:spMkLst>
            <pc:docMk/>
            <pc:sldMk cId="3205676213" sldId="274"/>
            <ac:spMk id="3" creationId="{687DC6A0-2942-9D1D-4802-815C0B0C64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0C8F5-94CB-43B5-90E1-5FF9DE55C986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DD1FC-BE68-4CC4-AFAF-69EF3A3D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2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4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1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3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6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4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3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66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9EC2-0C6F-4CBB-89A3-14A97C50B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81" y="3022531"/>
            <a:ext cx="8598875" cy="813861"/>
          </a:xfrm>
        </p:spPr>
        <p:txBody>
          <a:bodyPr/>
          <a:lstStyle/>
          <a:p>
            <a:r>
              <a:rPr lang="en-US"/>
              <a:t>Super Mileage Vehicle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89C53-4142-4164-8035-C76578A36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Andrew Breier, Anthony Mazzocco, and Blake Pahler</a:t>
            </a:r>
          </a:p>
          <a:p>
            <a:r>
              <a:rPr lang="en-US"/>
              <a:t>Advisor: Dr. Cho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7A2E7-CF4D-4BBD-914B-2E63B2F6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4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6907-E9BF-41F1-B2DF-3086E3DF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1858-2B96-4EA4-8DBA-49C7B09F5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/>
              <a:t>Raspberry Pi 4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2x 2.0 USB ports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2x 3.0 USB ports </a:t>
            </a:r>
          </a:p>
          <a:p>
            <a:pPr lvl="1">
              <a:lnSpc>
                <a:spcPct val="100000"/>
              </a:lnSpc>
            </a:pPr>
            <a:r>
              <a:rPr lang="en-US" sz="2800">
                <a:ea typeface="+mn-lt"/>
                <a:cs typeface="+mn-lt"/>
              </a:rPr>
              <a:t>2x micro-HDMI ports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Can be battery powered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Uses simple interface</a:t>
            </a:r>
          </a:p>
          <a:p>
            <a:pPr lvl="1">
              <a:lnSpc>
                <a:spcPct val="100000"/>
              </a:lnSpc>
            </a:pP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F1D77-080B-4C49-9DEF-6D9594C3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10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34C8047-30BC-2019-9ADD-058BCBE0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70" y="2336974"/>
            <a:ext cx="6675894" cy="39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96907-E9BF-41F1-B2DF-3086E3DF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Cameras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1858-2B96-4EA4-8DBA-49C7B09F5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MOKOSE 12MP HDMI/USB Camera</a:t>
            </a:r>
          </a:p>
          <a:p>
            <a:r>
              <a:rPr lang="en-US" sz="2800"/>
              <a:t>Low profile</a:t>
            </a:r>
          </a:p>
          <a:p>
            <a:r>
              <a:rPr lang="en-US" sz="2800"/>
              <a:t>Clear Image</a:t>
            </a:r>
          </a:p>
          <a:p>
            <a:r>
              <a:rPr lang="en-US" sz="2800"/>
              <a:t>Either use USB or HDMI</a:t>
            </a:r>
          </a:p>
          <a:p>
            <a:r>
              <a:rPr lang="en-US" sz="2800"/>
              <a:t>Field Of View: 85 degrees</a:t>
            </a:r>
          </a:p>
          <a:p>
            <a:endParaRPr lang="en-US" sz="2800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electronics, camera, black&#10;&#10;Description automatically generated">
            <a:extLst>
              <a:ext uri="{FF2B5EF4-FFF2-40B4-BE49-F238E27FC236}">
                <a16:creationId xmlns:a16="http://schemas.microsoft.com/office/drawing/2014/main" id="{A8DBE168-14B9-D0ED-141C-F59BD092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933" y="1336393"/>
            <a:ext cx="4178419" cy="4178419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F1D77-080B-4C49-9DEF-6D9594C3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8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B5151-CDE2-B1C8-84EA-976EB861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Monitors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C6A0-2942-9D1D-4802-815C0B0C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err="1"/>
              <a:t>Timbrecod</a:t>
            </a:r>
            <a:r>
              <a:rPr lang="en-US" sz="2800"/>
              <a:t> 7 inch touchscreen monitor</a:t>
            </a:r>
          </a:p>
          <a:p>
            <a:r>
              <a:rPr lang="en-US" sz="2800"/>
              <a:t>Includes 3500 </a:t>
            </a:r>
            <a:r>
              <a:rPr lang="en-US" sz="2800" err="1"/>
              <a:t>mAh</a:t>
            </a:r>
            <a:r>
              <a:rPr lang="en-US" sz="2800"/>
              <a:t> Rechargeable battery</a:t>
            </a:r>
          </a:p>
          <a:p>
            <a:r>
              <a:rPr lang="en-US" sz="2800"/>
              <a:t>Touch Screen</a:t>
            </a:r>
          </a:p>
          <a:p>
            <a:r>
              <a:rPr lang="en-US" sz="2800"/>
              <a:t>HDMI input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0921189-72C9-C81C-843F-E77F08123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5" r="12665" b="2"/>
          <a:stretch/>
        </p:blipFill>
        <p:spPr>
          <a:xfrm>
            <a:off x="7043933" y="1074587"/>
            <a:ext cx="4178419" cy="47020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88D88-B0DF-5B22-9C98-3EB2CA39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7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B5151-CDE2-B1C8-84EA-976EB861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Alternative Monitor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C6A0-2942-9D1D-4802-815C0B0C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At least 15.6-inch screen</a:t>
            </a:r>
          </a:p>
          <a:p>
            <a:r>
              <a:rPr lang="en-US" sz="2800"/>
              <a:t>Each window takes 1/3 of screen</a:t>
            </a:r>
          </a:p>
          <a:p>
            <a:pPr lvl="1"/>
            <a:r>
              <a:rPr lang="en-US"/>
              <a:t>5.2 inches for each window</a:t>
            </a:r>
          </a:p>
          <a:p>
            <a:r>
              <a:rPr lang="en-US" sz="2800"/>
              <a:t>USB Powered</a:t>
            </a:r>
          </a:p>
          <a:p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88D88-B0DF-5B22-9C98-3EB2CA39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7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57910EAC-1D43-FD84-E007-A8C62DB77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551" y="1889326"/>
            <a:ext cx="481853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A15B-140B-F801-1D05-F196AB47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Photos</a:t>
            </a:r>
          </a:p>
        </p:txBody>
      </p:sp>
      <p:pic>
        <p:nvPicPr>
          <p:cNvPr id="6" name="Picture 6" descr="A picture containing table, floor, indoor, equipment&#10;&#10;Description automatically generated">
            <a:extLst>
              <a:ext uri="{FF2B5EF4-FFF2-40B4-BE49-F238E27FC236}">
                <a16:creationId xmlns:a16="http://schemas.microsoft.com/office/drawing/2014/main" id="{6B4DC9D0-1CC2-44B1-10AA-28182F609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235" y="1993973"/>
            <a:ext cx="10544133" cy="47423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90560-4B53-F249-AF7C-9E2BC942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C179-150E-8772-1CD2-18DAAE46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LXTerminal</a:t>
            </a:r>
            <a:r>
              <a:rPr lang="en-US"/>
              <a:t> Script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8F5859A-17DE-CDDE-BDC8-A265CADA8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" b="11845"/>
          <a:stretch/>
        </p:blipFill>
        <p:spPr>
          <a:xfrm>
            <a:off x="917224" y="2387285"/>
            <a:ext cx="10362563" cy="41145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C8233-5024-7BEA-29BD-5E513375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AB46-E67B-B5D2-4658-031D6DC9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Output</a:t>
            </a:r>
          </a:p>
        </p:txBody>
      </p:sp>
      <p:pic>
        <p:nvPicPr>
          <p:cNvPr id="5" name="Picture 5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A75E1B2D-41E2-6749-68FB-0590BBA12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735" y="2159073"/>
            <a:ext cx="9604333" cy="43359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B20D7-17C4-EAB6-2CB4-A5BD3720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6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BCB397-4790-4766-82B8-F6ED3BAAB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BDB66795-F5BA-4B6C-951C-11DBE9D24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C790B8-181F-443B-9B01-D67B4B94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5" descr="A picture containing text, indoor, floor, display&#10;&#10;Description automatically generated">
            <a:extLst>
              <a:ext uri="{FF2B5EF4-FFF2-40B4-BE49-F238E27FC236}">
                <a16:creationId xmlns:a16="http://schemas.microsoft.com/office/drawing/2014/main" id="{4EB835A7-740E-3F9F-86D0-417B7981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7" r="1" b="1"/>
          <a:stretch/>
        </p:blipFill>
        <p:spPr>
          <a:xfrm rot="5400000">
            <a:off x="6440156" y="1107653"/>
            <a:ext cx="6856320" cy="464101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7D5C4-7346-4128-A893-88F9031A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F3BB3-B583-F2ED-5DE7-A287BF56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/>
              <a:t>Other Possible Output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C06EAC-4D4E-4BEC-A580-543F5E0E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13295D-AAD3-9CC1-D11A-F2152D78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This way the SMV team has options as to how the cameras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16A-917E-25CC-175A-951BA482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5936189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1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DC08-4404-1D54-EAC9-D84AEB93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5BD8-B541-FE4D-53B3-24AACB978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/>
          </a:p>
          <a:p>
            <a:r>
              <a:rPr lang="en-US" sz="3200"/>
              <a:t>Budget restricted from acquiring a possible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A5CCA-B4F2-464A-6FEA-17195201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8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6C3E-CD6F-EA35-296F-183C01B0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Designs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F14E3-D86F-0433-2259-93E3CB7C5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Three Cameras &amp; 3 Monitors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0A862-3EB8-0718-54C0-7B42F764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19</a:t>
            </a:fld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592C656-4197-1580-2C69-510EB055D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9" y="2833225"/>
            <a:ext cx="9343464" cy="37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0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805189-3F36-F4EB-F6AD-7370A938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21876-5367-41D2-F418-D74CC48D5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03" y="2307789"/>
            <a:ext cx="9613861" cy="359931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18CC7-F906-0D3A-93BD-4A58D4B8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6352697-1B87-C75C-849F-581F9E3B0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15978"/>
              </p:ext>
            </p:extLst>
          </p:nvPr>
        </p:nvGraphicFramePr>
        <p:xfrm>
          <a:off x="639797" y="2315084"/>
          <a:ext cx="9538020" cy="3115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340">
                  <a:extLst>
                    <a:ext uri="{9D8B030D-6E8A-4147-A177-3AD203B41FA5}">
                      <a16:colId xmlns:a16="http://schemas.microsoft.com/office/drawing/2014/main" val="4041304746"/>
                    </a:ext>
                  </a:extLst>
                </a:gridCol>
                <a:gridCol w="3179340">
                  <a:extLst>
                    <a:ext uri="{9D8B030D-6E8A-4147-A177-3AD203B41FA5}">
                      <a16:colId xmlns:a16="http://schemas.microsoft.com/office/drawing/2014/main" val="3287764309"/>
                    </a:ext>
                  </a:extLst>
                </a:gridCol>
                <a:gridCol w="3179340">
                  <a:extLst>
                    <a:ext uri="{9D8B030D-6E8A-4147-A177-3AD203B41FA5}">
                      <a16:colId xmlns:a16="http://schemas.microsoft.com/office/drawing/2014/main" val="1898792816"/>
                    </a:ext>
                  </a:extLst>
                </a:gridCol>
              </a:tblGrid>
              <a:tr h="445030">
                <a:tc>
                  <a:txBody>
                    <a:bodyPr/>
                    <a:lstStyle/>
                    <a:p>
                      <a:r>
                        <a:rPr lang="en-US"/>
                        <a:t>Team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System subtask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Weight of 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793065"/>
                  </a:ext>
                </a:extLst>
              </a:tr>
              <a:tr h="445030">
                <a:tc>
                  <a:txBody>
                    <a:bodyPr/>
                    <a:lstStyle/>
                    <a:p>
                      <a:r>
                        <a:rPr lang="en-US"/>
                        <a:t>Andy Breier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84955"/>
                  </a:ext>
                </a:extLst>
              </a:tr>
              <a:tr h="445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Andy Breier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Python</a:t>
                      </a:r>
                      <a:r>
                        <a:rPr lang="en-US" sz="1800" b="0" i="0" u="none" strike="noStrike" noProof="0">
                          <a:latin typeface="Trebuchet MS"/>
                        </a:rPr>
                        <a:t> 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94666"/>
                  </a:ext>
                </a:extLst>
              </a:tr>
              <a:tr h="4450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Andy Breier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Mock Mount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752135"/>
                  </a:ext>
                </a:extLst>
              </a:tr>
              <a:tr h="4450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Blake Pahler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Python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87920"/>
                  </a:ext>
                </a:extLst>
              </a:tr>
              <a:tr h="445030">
                <a:tc>
                  <a:txBody>
                    <a:bodyPr/>
                    <a:lstStyle/>
                    <a:p>
                      <a:r>
                        <a:rPr lang="en-US"/>
                        <a:t>Anthony Mazzocco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Python</a:t>
                      </a:r>
                      <a:r>
                        <a:rPr lang="en-US" sz="1800" b="0" i="0" u="none" strike="noStrike" noProof="0">
                          <a:latin typeface="Trebuchet MS"/>
                        </a:rPr>
                        <a:t> code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49528"/>
                  </a:ext>
                </a:extLst>
              </a:tr>
              <a:tr h="44503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Anthony Mazzocco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Mock 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111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124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6C3E-CD6F-EA35-296F-183C01B0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F14E3-D86F-0433-2259-93E3CB7C5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rebuchet MS"/>
              </a:rPr>
              <a:t>Two Cameras &amp; 1 Monitor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0A862-3EB8-0718-54C0-7B42F764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20</a:t>
            </a:fld>
            <a:endParaRPr lang="en-US"/>
          </a:p>
        </p:txBody>
      </p:sp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16EF11E0-C5AC-F511-B3E1-F4F3ED0C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3031547"/>
            <a:ext cx="10060641" cy="36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7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6A69-C32A-AC43-B69C-4B0FFD95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05264-A78F-AFF4-FA2F-37CEB13E5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/>
              <a:t>Have SMV team test entire system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 sz="3200"/>
              <a:t>Implement system into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B0CFA-AFD4-FFDB-F0F5-8AB93E34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9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ADC1-102B-46B9-98A1-1AE2E8F7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B071-5BB3-470E-8D27-109044B6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/>
              <a:t>The SAE team works on a Super Mileage Vehicle every year to compete in a competition</a:t>
            </a:r>
          </a:p>
          <a:p>
            <a:pPr>
              <a:lnSpc>
                <a:spcPct val="100000"/>
              </a:lnSpc>
            </a:pPr>
            <a:r>
              <a:rPr lang="en-US" sz="2800"/>
              <a:t>The current method to see out of the vehicle can be difficult and unsafe</a:t>
            </a:r>
          </a:p>
          <a:p>
            <a:pPr>
              <a:lnSpc>
                <a:spcPct val="100000"/>
              </a:lnSpc>
            </a:pPr>
            <a:r>
              <a:rPr lang="en-US" sz="2800"/>
              <a:t>We are to create a camera system for the vehicle to be able to see the surrounding</a:t>
            </a:r>
          </a:p>
          <a:p>
            <a:pPr>
              <a:lnSpc>
                <a:spcPct val="100000"/>
              </a:lnSpc>
            </a:pPr>
            <a:endParaRPr lang="en-US" sz="280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C0F37-F5E4-4ABF-B687-7273FF70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7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or Comments?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0F74-4C35-44F4-93EB-8041A078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4B275-51E8-4BF1-BBAD-3AF2AFC3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1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C88A-6DB8-4CD8-9991-E64ECF67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9E0B-028E-4687-AD98-4CB675E7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Society of Automotive Engineers club (SAE)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Competition is annual</a:t>
            </a:r>
          </a:p>
          <a:p>
            <a:pPr>
              <a:lnSpc>
                <a:spcPct val="100000"/>
              </a:lnSpc>
            </a:pPr>
            <a:r>
              <a:rPr lang="en-US"/>
              <a:t>Every year the vehicle is rebuilt/improved</a:t>
            </a:r>
          </a:p>
          <a:p>
            <a:pPr>
              <a:lnSpc>
                <a:spcPct val="100000"/>
              </a:lnSpc>
            </a:pPr>
            <a:r>
              <a:rPr lang="en-US"/>
              <a:t>Change how the driver sees out of vehicle to make it safer and clearer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23AB9-C610-467C-9773-53090528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5" descr="A picture containing tree, outdoor, road, runway&#10;&#10;Description automatically generated">
            <a:extLst>
              <a:ext uri="{FF2B5EF4-FFF2-40B4-BE49-F238E27FC236}">
                <a16:creationId xmlns:a16="http://schemas.microsoft.com/office/drawing/2014/main" id="{3B1A4C99-EE57-4013-A7AF-F78E1EE9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3" t="13010" r="18642" b="24172"/>
          <a:stretch/>
        </p:blipFill>
        <p:spPr>
          <a:xfrm>
            <a:off x="5568270" y="2336873"/>
            <a:ext cx="6315336" cy="418774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8845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0F74-4C35-44F4-93EB-8041A078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/>
              <a:t>Driver Visibility with current method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sz="2800"/>
              <a:t>Difficult to see out of sides/front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Looking between feet to see front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Material of windows 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Driver gets tested before race</a:t>
            </a:r>
          </a:p>
          <a:p>
            <a:pPr lvl="2">
              <a:lnSpc>
                <a:spcPct val="100000"/>
              </a:lnSpc>
            </a:pPr>
            <a:r>
              <a:rPr lang="en-US" sz="2400"/>
              <a:t>Usually ends up guessing numbers (unsafe on course)</a:t>
            </a:r>
          </a:p>
          <a:p>
            <a:endParaRPr lang="en-US"/>
          </a:p>
          <a:p>
            <a:endParaRPr lang="en-US" sz="28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555E-5A2C-43D9-B780-5619280D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1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0F74-4C35-44F4-93EB-8041A078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Create a camera system with simple Operating System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800"/>
              <a:t>Simple user interface</a:t>
            </a:r>
          </a:p>
          <a:p>
            <a:pPr>
              <a:lnSpc>
                <a:spcPct val="150000"/>
              </a:lnSpc>
            </a:pPr>
            <a:r>
              <a:rPr lang="en-US" sz="2800"/>
              <a:t>Use camera system so driver can see out of sides and front of car clearly</a:t>
            </a:r>
          </a:p>
          <a:p>
            <a:endParaRPr lang="en-US" sz="280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1A0F7-722F-43CA-8707-141B4BC2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Pictures of Current SMV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FCE2-38EC-43E1-BA47-DD8E2FAF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6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ECBB3A-6A70-4D3E-9F92-7AC26A8C0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922" y="2159739"/>
            <a:ext cx="5638198" cy="2534758"/>
          </a:xfr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4D194F8-E317-46F3-B8A6-8DC619DA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373" y="3936781"/>
            <a:ext cx="5923082" cy="26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Engineering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0F74-4C35-44F4-93EB-8041A0780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02" y="2121213"/>
            <a:ext cx="9671370" cy="413127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/>
              <a:t>Must be able to see objects at least 5ft from the ground</a:t>
            </a:r>
          </a:p>
          <a:p>
            <a:pPr>
              <a:lnSpc>
                <a:spcPct val="110000"/>
              </a:lnSpc>
            </a:pPr>
            <a:r>
              <a:rPr lang="en-US" sz="2800">
                <a:ea typeface="+mn-lt"/>
                <a:cs typeface="+mn-lt"/>
              </a:rPr>
              <a:t>Must be able to see objects at least 20ft in front of vehicle</a:t>
            </a:r>
            <a:endParaRPr lang="en-US" sz="2800"/>
          </a:p>
          <a:p>
            <a:pPr>
              <a:lnSpc>
                <a:spcPct val="110000"/>
              </a:lnSpc>
            </a:pPr>
            <a:r>
              <a:rPr lang="en-US" sz="2800"/>
              <a:t>Must have good resolution (720p or better)</a:t>
            </a:r>
          </a:p>
          <a:p>
            <a:pPr>
              <a:lnSpc>
                <a:spcPct val="110000"/>
              </a:lnSpc>
            </a:pPr>
            <a:r>
              <a:rPr lang="en-US" sz="2800"/>
              <a:t>Must be aerodynamic/Low profile cameras</a:t>
            </a:r>
          </a:p>
          <a:p>
            <a:pPr>
              <a:lnSpc>
                <a:spcPct val="110000"/>
              </a:lnSpc>
            </a:pPr>
            <a:r>
              <a:rPr lang="en-US" sz="2800"/>
              <a:t>Powered by a battery that is separate from any other power supplies (26,800 </a:t>
            </a:r>
            <a:r>
              <a:rPr lang="en-US" sz="2800" err="1"/>
              <a:t>mAh</a:t>
            </a:r>
            <a:r>
              <a:rPr lang="en-US" sz="2800"/>
              <a:t> USB power bank)</a:t>
            </a:r>
          </a:p>
          <a:p>
            <a:pPr>
              <a:lnSpc>
                <a:spcPct val="110000"/>
              </a:lnSpc>
            </a:pPr>
            <a:r>
              <a:rPr lang="en-US" sz="2800"/>
              <a:t>Easily Replaced/Upgraded</a:t>
            </a:r>
          </a:p>
          <a:p>
            <a:pPr marL="0" indent="0">
              <a:buNone/>
            </a:pPr>
            <a:endParaRPr lang="en-US" sz="280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8F4DB-F1A7-43B0-AA46-A0484063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8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859E-7E46-45C2-A432-D57DBB59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Level 0 Design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5D02E3E-B4F6-443C-A3A7-F696A669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524857-F54C-4198-B91D-EC527C3B9E9E}"/>
              </a:ext>
            </a:extLst>
          </p:cNvPr>
          <p:cNvGrpSpPr/>
          <p:nvPr/>
        </p:nvGrpSpPr>
        <p:grpSpPr>
          <a:xfrm>
            <a:off x="1557002" y="2091276"/>
            <a:ext cx="8891507" cy="4677646"/>
            <a:chOff x="1044506" y="1713647"/>
            <a:chExt cx="9120782" cy="47518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F3EC90-4F8A-4CA8-81A3-2C0393DAA219}"/>
                </a:ext>
              </a:extLst>
            </p:cNvPr>
            <p:cNvSpPr/>
            <p:nvPr/>
          </p:nvSpPr>
          <p:spPr>
            <a:xfrm>
              <a:off x="1044506" y="1713647"/>
              <a:ext cx="9120782" cy="47518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err="1">
                  <a:solidFill>
                    <a:schemeClr val="bg1"/>
                  </a:solidFill>
                  <a:ea typeface="+mn-lt"/>
                  <a:cs typeface="+mn-lt"/>
                </a:rPr>
                <a:t>PowerPower</a:t>
              </a:r>
              <a:endParaRPr lang="en-US" err="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AF49DB-1200-4968-A0A3-0E431BBBEA68}"/>
                </a:ext>
              </a:extLst>
            </p:cNvPr>
            <p:cNvSpPr/>
            <p:nvPr/>
          </p:nvSpPr>
          <p:spPr>
            <a:xfrm>
              <a:off x="3384379" y="2556025"/>
              <a:ext cx="4243910" cy="30945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/>
                <a:t>Camera System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FDCCEA0-EEBD-4F47-8BDF-D0CE63686170}"/>
                </a:ext>
              </a:extLst>
            </p:cNvPr>
            <p:cNvCxnSpPr/>
            <p:nvPr/>
          </p:nvCxnSpPr>
          <p:spPr>
            <a:xfrm flipV="1">
              <a:off x="2588675" y="3044389"/>
              <a:ext cx="792558" cy="4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83C4D8-AB52-41BF-8483-B6FF5DDE7C8D}"/>
                </a:ext>
              </a:extLst>
            </p:cNvPr>
            <p:cNvSpPr txBox="1"/>
            <p:nvPr/>
          </p:nvSpPr>
          <p:spPr>
            <a:xfrm>
              <a:off x="1713967" y="2811380"/>
              <a:ext cx="120876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>
                  <a:solidFill>
                    <a:schemeClr val="bg1"/>
                  </a:solidFill>
                </a:rPr>
                <a:t>Power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21110E-1444-427E-9F8E-6437BDD20D29}"/>
                </a:ext>
              </a:extLst>
            </p:cNvPr>
            <p:cNvSpPr txBox="1"/>
            <p:nvPr/>
          </p:nvSpPr>
          <p:spPr>
            <a:xfrm>
              <a:off x="8417396" y="3917263"/>
              <a:ext cx="169308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Camera Feed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01F966-C10A-48A5-A272-969540D6726D}"/>
                </a:ext>
              </a:extLst>
            </p:cNvPr>
            <p:cNvSpPr txBox="1"/>
            <p:nvPr/>
          </p:nvSpPr>
          <p:spPr>
            <a:xfrm>
              <a:off x="1280605" y="3990974"/>
              <a:ext cx="1862821" cy="40645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Surroundings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18FDEEC-9055-4083-B09B-1A05C0496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674" y="4406548"/>
              <a:ext cx="792558" cy="4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647B9E-1501-45A0-8E45-E8615E4A6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967" y="4089610"/>
              <a:ext cx="792558" cy="4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998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C6D4-7031-49A5-92D3-9A9918E5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Level 1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31C5-A1D4-4BB1-80C1-411508E1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CF2709-3CD3-59A8-BC3E-7122CDEFF526}"/>
              </a:ext>
            </a:extLst>
          </p:cNvPr>
          <p:cNvGrpSpPr/>
          <p:nvPr/>
        </p:nvGrpSpPr>
        <p:grpSpPr>
          <a:xfrm>
            <a:off x="402369" y="2058216"/>
            <a:ext cx="11387603" cy="4659736"/>
            <a:chOff x="402369" y="2058216"/>
            <a:chExt cx="11387603" cy="46597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5B7D61-C3E8-4B76-8475-6D57C231CC70}"/>
                </a:ext>
              </a:extLst>
            </p:cNvPr>
            <p:cNvSpPr/>
            <p:nvPr/>
          </p:nvSpPr>
          <p:spPr>
            <a:xfrm>
              <a:off x="424165" y="2058216"/>
              <a:ext cx="11238439" cy="4659736"/>
            </a:xfrm>
            <a:prstGeom prst="rect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A7F0B-31DE-4C51-87BC-32AE7ECCC18B}"/>
                </a:ext>
              </a:extLst>
            </p:cNvPr>
            <p:cNvSpPr/>
            <p:nvPr/>
          </p:nvSpPr>
          <p:spPr>
            <a:xfrm>
              <a:off x="3617394" y="2856226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Camera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73C257-CFD9-4C8E-B97E-75CFD26A664A}"/>
                </a:ext>
              </a:extLst>
            </p:cNvPr>
            <p:cNvSpPr/>
            <p:nvPr/>
          </p:nvSpPr>
          <p:spPr>
            <a:xfrm>
              <a:off x="3613376" y="4855278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Camera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563F38-766E-418A-BCF2-FD3B5CFA317B}"/>
                </a:ext>
              </a:extLst>
            </p:cNvPr>
            <p:cNvSpPr/>
            <p:nvPr/>
          </p:nvSpPr>
          <p:spPr>
            <a:xfrm>
              <a:off x="1648260" y="2472731"/>
              <a:ext cx="9189267" cy="38937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72968B-30C0-4BEE-81D7-356684691E4C}"/>
                </a:ext>
              </a:extLst>
            </p:cNvPr>
            <p:cNvCxnSpPr/>
            <p:nvPr/>
          </p:nvCxnSpPr>
          <p:spPr>
            <a:xfrm>
              <a:off x="2697905" y="4255826"/>
              <a:ext cx="922865" cy="375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A84D91-AE8C-438B-A566-44B24C2E420B}"/>
                </a:ext>
              </a:extLst>
            </p:cNvPr>
            <p:cNvSpPr txBox="1"/>
            <p:nvPr/>
          </p:nvSpPr>
          <p:spPr>
            <a:xfrm>
              <a:off x="754087" y="3038045"/>
              <a:ext cx="1153199" cy="32959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chemeClr val="bg1"/>
                  </a:solidFill>
                </a:rPr>
                <a:t>Power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965828-997E-4CA7-82F4-563D1D931664}"/>
                </a:ext>
              </a:extLst>
            </p:cNvPr>
            <p:cNvSpPr txBox="1"/>
            <p:nvPr/>
          </p:nvSpPr>
          <p:spPr>
            <a:xfrm>
              <a:off x="402369" y="4983161"/>
              <a:ext cx="1844459" cy="30212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Surroundings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F6A9A2-10D5-45A3-A702-4F0A48899247}"/>
                </a:ext>
              </a:extLst>
            </p:cNvPr>
            <p:cNvSpPr/>
            <p:nvPr/>
          </p:nvSpPr>
          <p:spPr>
            <a:xfrm>
              <a:off x="9316222" y="3859500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Monitor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7BCCD0-DFF4-4E2A-A96C-6BFF8DAA78AA}"/>
                </a:ext>
              </a:extLst>
            </p:cNvPr>
            <p:cNvSpPr txBox="1"/>
            <p:nvPr/>
          </p:nvSpPr>
          <p:spPr>
            <a:xfrm>
              <a:off x="10797642" y="4039316"/>
              <a:ext cx="992330" cy="5767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Camera Feed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034280-D68B-441C-84C0-693710B4E230}"/>
                </a:ext>
              </a:extLst>
            </p:cNvPr>
            <p:cNvCxnSpPr/>
            <p:nvPr/>
          </p:nvCxnSpPr>
          <p:spPr>
            <a:xfrm>
              <a:off x="2691358" y="3187271"/>
              <a:ext cx="6360" cy="2105678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CA68E3-C16A-4113-8F1C-297E209CCA05}"/>
                </a:ext>
              </a:extLst>
            </p:cNvPr>
            <p:cNvCxnSpPr>
              <a:cxnSpLocks/>
            </p:cNvCxnSpPr>
            <p:nvPr/>
          </p:nvCxnSpPr>
          <p:spPr>
            <a:xfrm>
              <a:off x="4842414" y="4293954"/>
              <a:ext cx="715963" cy="137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94EB0FB-6227-422F-A3BC-6A604B7532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3034" y="4584246"/>
              <a:ext cx="471830" cy="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6C9F26-CFB6-4ECD-A1AD-06FD9343B14E}"/>
                </a:ext>
              </a:extLst>
            </p:cNvPr>
            <p:cNvCxnSpPr>
              <a:cxnSpLocks/>
            </p:cNvCxnSpPr>
            <p:nvPr/>
          </p:nvCxnSpPr>
          <p:spPr>
            <a:xfrm>
              <a:off x="5096761" y="3268429"/>
              <a:ext cx="1" cy="696732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12F4D1F-F587-4A5A-83DF-E96D4A959FF3}"/>
                </a:ext>
              </a:extLst>
            </p:cNvPr>
            <p:cNvCxnSpPr>
              <a:cxnSpLocks/>
            </p:cNvCxnSpPr>
            <p:nvPr/>
          </p:nvCxnSpPr>
          <p:spPr>
            <a:xfrm>
              <a:off x="5083749" y="4589437"/>
              <a:ext cx="1" cy="696732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4E98C7-E48A-4665-ACC4-CE03050CEC3C}"/>
                </a:ext>
              </a:extLst>
            </p:cNvPr>
            <p:cNvCxnSpPr/>
            <p:nvPr/>
          </p:nvCxnSpPr>
          <p:spPr>
            <a:xfrm>
              <a:off x="4870509" y="3264364"/>
              <a:ext cx="227189" cy="2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C0DAEF3-FDBC-4F86-A033-EDC27E911C05}"/>
                </a:ext>
              </a:extLst>
            </p:cNvPr>
            <p:cNvCxnSpPr>
              <a:cxnSpLocks/>
            </p:cNvCxnSpPr>
            <p:nvPr/>
          </p:nvCxnSpPr>
          <p:spPr>
            <a:xfrm>
              <a:off x="4871349" y="5288460"/>
              <a:ext cx="215570" cy="2857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A2C24C-B136-451A-A60F-5CF9EBC1B336}"/>
                </a:ext>
              </a:extLst>
            </p:cNvPr>
            <p:cNvSpPr/>
            <p:nvPr/>
          </p:nvSpPr>
          <p:spPr>
            <a:xfrm>
              <a:off x="7253305" y="3860800"/>
              <a:ext cx="1579390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Raspberry Pi4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62FA6-CAA4-4E5B-BD54-95FA623E22E7}"/>
                </a:ext>
              </a:extLst>
            </p:cNvPr>
            <p:cNvCxnSpPr>
              <a:cxnSpLocks/>
            </p:cNvCxnSpPr>
            <p:nvPr/>
          </p:nvCxnSpPr>
          <p:spPr>
            <a:xfrm>
              <a:off x="1584869" y="5280444"/>
              <a:ext cx="2033499" cy="230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39E0DCA-FAA9-4043-9EE6-ADD5C6E6AE7E}"/>
                </a:ext>
              </a:extLst>
            </p:cNvPr>
            <p:cNvCxnSpPr/>
            <p:nvPr/>
          </p:nvCxnSpPr>
          <p:spPr>
            <a:xfrm>
              <a:off x="2246194" y="2593509"/>
              <a:ext cx="0" cy="632683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B2BA3D-8006-4778-909D-3DD0D1336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3753" y="2594131"/>
              <a:ext cx="7644935" cy="5882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32A41D-3278-4E5E-AF40-642C2C430913}"/>
                </a:ext>
              </a:extLst>
            </p:cNvPr>
            <p:cNvCxnSpPr/>
            <p:nvPr/>
          </p:nvCxnSpPr>
          <p:spPr>
            <a:xfrm>
              <a:off x="6191497" y="2601306"/>
              <a:ext cx="4312" cy="131035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28E1B39-E024-4EAE-8EBB-1A5689AEF6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356" y="3231312"/>
              <a:ext cx="691811" cy="414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557D51-B7E2-4D94-901A-181C6E4417C1}"/>
                </a:ext>
              </a:extLst>
            </p:cNvPr>
            <p:cNvCxnSpPr>
              <a:cxnSpLocks/>
            </p:cNvCxnSpPr>
            <p:nvPr/>
          </p:nvCxnSpPr>
          <p:spPr>
            <a:xfrm>
              <a:off x="2699339" y="3190059"/>
              <a:ext cx="913699" cy="375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496D24-309C-44D2-80B0-BB2161E0678F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54" y="4701867"/>
              <a:ext cx="5557" cy="1432507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AB73F96-F789-4E48-A064-5015E229EB7C}"/>
                </a:ext>
              </a:extLst>
            </p:cNvPr>
            <p:cNvCxnSpPr>
              <a:cxnSpLocks/>
            </p:cNvCxnSpPr>
            <p:nvPr/>
          </p:nvCxnSpPr>
          <p:spPr>
            <a:xfrm>
              <a:off x="2677305" y="6129105"/>
              <a:ext cx="3566252" cy="19496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8ACAF80-51F1-474B-9E8E-ECE724587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323" y="5281097"/>
              <a:ext cx="6118" cy="85594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0B268B-ACED-4458-AA88-148257AC02EC}"/>
                </a:ext>
              </a:extLst>
            </p:cNvPr>
            <p:cNvSpPr txBox="1"/>
            <p:nvPr/>
          </p:nvSpPr>
          <p:spPr>
            <a:xfrm>
              <a:off x="3268321" y="5828910"/>
              <a:ext cx="2639904" cy="32959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Power from USB Hub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ED32E6-4797-4C73-9BDF-23C7D5542596}"/>
                </a:ext>
              </a:extLst>
            </p:cNvPr>
            <p:cNvSpPr/>
            <p:nvPr/>
          </p:nvSpPr>
          <p:spPr>
            <a:xfrm>
              <a:off x="3613376" y="3821287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Camera 2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B980A1-CFCE-4169-B76F-F98E1E5D4EF4}"/>
                </a:ext>
              </a:extLst>
            </p:cNvPr>
            <p:cNvCxnSpPr>
              <a:cxnSpLocks/>
            </p:cNvCxnSpPr>
            <p:nvPr/>
          </p:nvCxnSpPr>
          <p:spPr>
            <a:xfrm>
              <a:off x="5098162" y="3966328"/>
              <a:ext cx="456442" cy="113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089714-4A13-5C41-DB03-11C2FB427D90}"/>
                </a:ext>
              </a:extLst>
            </p:cNvPr>
            <p:cNvSpPr/>
            <p:nvPr/>
          </p:nvSpPr>
          <p:spPr>
            <a:xfrm>
              <a:off x="5562542" y="3906805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3.0 USB Hub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21F3FA-20F8-97BA-3D23-F1B7A67F431C}"/>
                </a:ext>
              </a:extLst>
            </p:cNvPr>
            <p:cNvCxnSpPr/>
            <p:nvPr/>
          </p:nvCxnSpPr>
          <p:spPr>
            <a:xfrm>
              <a:off x="8034254" y="2599893"/>
              <a:ext cx="8872" cy="1250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9B97A70-B21C-8EA8-778E-7A3DFD940B87}"/>
                </a:ext>
              </a:extLst>
            </p:cNvPr>
            <p:cNvCxnSpPr/>
            <p:nvPr/>
          </p:nvCxnSpPr>
          <p:spPr>
            <a:xfrm>
              <a:off x="6819303" y="4362264"/>
              <a:ext cx="433995" cy="375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CB1E008-E1C4-A230-6DE4-40A7F5FD0262}"/>
                </a:ext>
              </a:extLst>
            </p:cNvPr>
            <p:cNvCxnSpPr/>
            <p:nvPr/>
          </p:nvCxnSpPr>
          <p:spPr>
            <a:xfrm>
              <a:off x="8827927" y="4372118"/>
              <a:ext cx="487132" cy="375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9041877-C991-8562-7531-0B8EF1ECB291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732" y="4372118"/>
              <a:ext cx="274207" cy="341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63A45AB-7E42-BA2F-D76D-4C3C894B2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84252" y="2597896"/>
              <a:ext cx="10335" cy="1256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79323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AFD9CA4FFE1B4ABFF9590A45C65080" ma:contentTypeVersion="6" ma:contentTypeDescription="Create a new document." ma:contentTypeScope="" ma:versionID="81c029eae89645913e7c0e00edeffd4c">
  <xsd:schema xmlns:xsd="http://www.w3.org/2001/XMLSchema" xmlns:xs="http://www.w3.org/2001/XMLSchema" xmlns:p="http://schemas.microsoft.com/office/2006/metadata/properties" xmlns:ns2="3c1c9f9e-ca51-4679-8bb8-34d17af4dbf0" targetNamespace="http://schemas.microsoft.com/office/2006/metadata/properties" ma:root="true" ma:fieldsID="ff7c7752d4e341c07f3812209cf45e11" ns2:_="">
    <xsd:import namespace="3c1c9f9e-ca51-4679-8bb8-34d17af4db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c9f9e-ca51-4679-8bb8-34d17af4d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43FC52-66FA-459C-A43F-042EC6042D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5FD0D9-3512-424C-BD26-1B7C0CC94697}">
  <ds:schemaRefs>
    <ds:schemaRef ds:uri="341d3683-f939-43e7-bb0b-962ce32db0bf"/>
    <ds:schemaRef ds:uri="63651048-f4b5-4bf6-835b-9193805396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C635D25-B4A2-4623-80B5-72D487D74DE0}"/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Application>Microsoft Office PowerPoint</Application>
  <PresentationFormat>Widescreen</PresentationFormat>
  <Slides>23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Berlin</vt:lpstr>
      <vt:lpstr>Super Mileage Vehicle </vt:lpstr>
      <vt:lpstr>Contribution</vt:lpstr>
      <vt:lpstr>Background</vt:lpstr>
      <vt:lpstr>Problem</vt:lpstr>
      <vt:lpstr>Objective</vt:lpstr>
      <vt:lpstr>Pictures of Current SMV</vt:lpstr>
      <vt:lpstr>Engineering Requirements</vt:lpstr>
      <vt:lpstr>Preliminary Level 0 Design</vt:lpstr>
      <vt:lpstr>Preliminary Level 1 Design</vt:lpstr>
      <vt:lpstr>Minicomputer</vt:lpstr>
      <vt:lpstr>Cameras</vt:lpstr>
      <vt:lpstr>Monitors</vt:lpstr>
      <vt:lpstr>Alternative Monitor</vt:lpstr>
      <vt:lpstr>Physical Design Photos</vt:lpstr>
      <vt:lpstr>LXTerminal Script</vt:lpstr>
      <vt:lpstr>Final Output</vt:lpstr>
      <vt:lpstr>Other Possible Output</vt:lpstr>
      <vt:lpstr>Logistical Problem</vt:lpstr>
      <vt:lpstr>Alternative Designs </vt:lpstr>
      <vt:lpstr>Alternative Designs</vt:lpstr>
      <vt:lpstr>Next Steps</vt:lpstr>
      <vt:lpstr>Conclusion</vt:lpstr>
      <vt:lpstr>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Mileage Vehicle </dc:title>
  <dc:creator>Blake Pahler</dc:creator>
  <cp:revision>1</cp:revision>
  <dcterms:created xsi:type="dcterms:W3CDTF">2021-10-12T17:11:59Z</dcterms:created>
  <dcterms:modified xsi:type="dcterms:W3CDTF">2022-04-22T03:13:59Z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0x01010025AFD9CA4FFE1B4ABFF9590A45C65080</vt:lpwstr>
  </property>
</Properties>
</file>